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54C144-89BE-47D9-9085-176C95C2451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A40E9F6-7D3C-4B47-9449-59D6875BD7DA}">
      <dgm:prSet phldrT="[Text]"/>
      <dgm:spPr/>
      <dgm:t>
        <a:bodyPr/>
        <a:lstStyle/>
        <a:p>
          <a:r>
            <a:rPr lang="en-US" dirty="0" smtClean="0"/>
            <a:t>Scale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64C7BC11-13F4-42D3-8F85-313D8C610138}" type="parTrans" cxnId="{386DDE83-7ED7-4A4F-9C91-1E3214BC32F2}">
      <dgm:prSet/>
      <dgm:spPr/>
      <dgm:t>
        <a:bodyPr/>
        <a:lstStyle/>
        <a:p>
          <a:endParaRPr lang="en-US"/>
        </a:p>
      </dgm:t>
    </dgm:pt>
    <dgm:pt modelId="{46FC1B42-D994-4E70-83CF-9349C4162C3B}" type="sibTrans" cxnId="{386DDE83-7ED7-4A4F-9C91-1E3214BC32F2}">
      <dgm:prSet/>
      <dgm:spPr/>
      <dgm:t>
        <a:bodyPr/>
        <a:lstStyle/>
        <a:p>
          <a:endParaRPr lang="en-US"/>
        </a:p>
      </dgm:t>
    </dgm:pt>
    <dgm:pt modelId="{39E25D59-58A4-46C9-A4D1-12881D2B95C2}">
      <dgm:prSet phldrT="[Text]"/>
      <dgm:spPr/>
      <dgm:t>
        <a:bodyPr/>
        <a:lstStyle/>
        <a:p>
          <a:r>
            <a:rPr lang="en-US" dirty="0" smtClean="0"/>
            <a:t>Biquad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53C8B304-71EF-4C81-88F3-6A12B079C2AF}" type="parTrans" cxnId="{BFC5698F-219A-4E96-A7ED-3008916C957D}">
      <dgm:prSet/>
      <dgm:spPr/>
      <dgm:t>
        <a:bodyPr/>
        <a:lstStyle/>
        <a:p>
          <a:endParaRPr lang="en-US"/>
        </a:p>
      </dgm:t>
    </dgm:pt>
    <dgm:pt modelId="{1990BBA8-A11C-43B9-9D96-15338CE5B7A7}" type="sibTrans" cxnId="{BFC5698F-219A-4E96-A7ED-3008916C957D}">
      <dgm:prSet/>
      <dgm:spPr/>
      <dgm:t>
        <a:bodyPr/>
        <a:lstStyle/>
        <a:p>
          <a:endParaRPr lang="en-US"/>
        </a:p>
      </dgm:t>
    </dgm:pt>
    <dgm:pt modelId="{2A29C0F3-B9E8-4C86-950C-319274F0C199}">
      <dgm:prSet phldrT="[Text]"/>
      <dgm:spPr/>
      <dgm:t>
        <a:bodyPr/>
        <a:lstStyle/>
        <a:p>
          <a:r>
            <a:rPr lang="en-US" dirty="0" smtClean="0"/>
            <a:t>Scale</a:t>
          </a:r>
          <a:r>
            <a:rPr lang="en-US" baseline="-25000" dirty="0" smtClean="0"/>
            <a:t>2</a:t>
          </a:r>
          <a:endParaRPr lang="en-US" dirty="0"/>
        </a:p>
      </dgm:t>
    </dgm:pt>
    <dgm:pt modelId="{BA6791F1-6A3E-42D6-B655-B08D59CDF4A4}" type="parTrans" cxnId="{46E3060B-94A4-44EF-BF56-9A51B17595B4}">
      <dgm:prSet/>
      <dgm:spPr/>
      <dgm:t>
        <a:bodyPr/>
        <a:lstStyle/>
        <a:p>
          <a:endParaRPr lang="en-US"/>
        </a:p>
      </dgm:t>
    </dgm:pt>
    <dgm:pt modelId="{399EE47E-4EB1-4EDF-83A5-D23FF9054AF9}" type="sibTrans" cxnId="{46E3060B-94A4-44EF-BF56-9A51B17595B4}">
      <dgm:prSet/>
      <dgm:spPr/>
      <dgm:t>
        <a:bodyPr/>
        <a:lstStyle/>
        <a:p>
          <a:endParaRPr lang="en-US"/>
        </a:p>
      </dgm:t>
    </dgm:pt>
    <dgm:pt modelId="{0D27FCBD-563A-44A1-B1ED-07181384D564}">
      <dgm:prSet/>
      <dgm:spPr/>
      <dgm:t>
        <a:bodyPr/>
        <a:lstStyle/>
        <a:p>
          <a:r>
            <a:rPr lang="en-US" dirty="0" smtClean="0"/>
            <a:t>Biquad</a:t>
          </a:r>
          <a:r>
            <a:rPr lang="en-US" baseline="-25000" dirty="0" smtClean="0"/>
            <a:t>2</a:t>
          </a:r>
          <a:endParaRPr lang="en-US" dirty="0"/>
        </a:p>
      </dgm:t>
    </dgm:pt>
    <dgm:pt modelId="{9C8D40EE-C324-4E4B-B4BE-6968C9E2FAC8}" type="parTrans" cxnId="{A28AD524-5611-46A6-92C4-9E041E13B43F}">
      <dgm:prSet/>
      <dgm:spPr/>
      <dgm:t>
        <a:bodyPr/>
        <a:lstStyle/>
        <a:p>
          <a:endParaRPr lang="en-US"/>
        </a:p>
      </dgm:t>
    </dgm:pt>
    <dgm:pt modelId="{9F6C145E-7196-401E-B831-0EF443CEB70F}" type="sibTrans" cxnId="{A28AD524-5611-46A6-92C4-9E041E13B43F}">
      <dgm:prSet/>
      <dgm:spPr/>
      <dgm:t>
        <a:bodyPr/>
        <a:lstStyle/>
        <a:p>
          <a:endParaRPr lang="en-US"/>
        </a:p>
      </dgm:t>
    </dgm:pt>
    <dgm:pt modelId="{B6B27D65-A6DB-4326-A35A-832AF1779265}">
      <dgm:prSet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9E3344D9-3789-4140-A734-8FA9BA6654F6}" type="parTrans" cxnId="{0EF8120E-72E1-46A1-B328-E1C741398836}">
      <dgm:prSet/>
      <dgm:spPr/>
      <dgm:t>
        <a:bodyPr/>
        <a:lstStyle/>
        <a:p>
          <a:endParaRPr lang="en-US"/>
        </a:p>
      </dgm:t>
    </dgm:pt>
    <dgm:pt modelId="{FEAE8D62-D6BE-4FD0-9AF6-2DE92272CD33}" type="sibTrans" cxnId="{0EF8120E-72E1-46A1-B328-E1C741398836}">
      <dgm:prSet/>
      <dgm:spPr/>
      <dgm:t>
        <a:bodyPr/>
        <a:lstStyle/>
        <a:p>
          <a:endParaRPr lang="en-US"/>
        </a:p>
      </dgm:t>
    </dgm:pt>
    <dgm:pt modelId="{E05F6F30-4F4B-49D3-8397-4B7E72568FFE}">
      <dgm:prSet/>
      <dgm:spPr/>
      <dgm:t>
        <a:bodyPr/>
        <a:lstStyle/>
        <a:p>
          <a:r>
            <a:rPr lang="en-US" dirty="0" err="1" smtClean="0"/>
            <a:t>Scale</a:t>
          </a:r>
          <a:r>
            <a:rPr lang="en-US" baseline="-25000" dirty="0" err="1" smtClean="0"/>
            <a:t>M</a:t>
          </a:r>
          <a:endParaRPr lang="en-US" dirty="0"/>
        </a:p>
      </dgm:t>
    </dgm:pt>
    <dgm:pt modelId="{D20F4253-FD07-4487-83B9-D693A7AB46C3}" type="parTrans" cxnId="{CE965347-8111-4B4A-A5B4-F9EBAC9B37BC}">
      <dgm:prSet/>
      <dgm:spPr/>
      <dgm:t>
        <a:bodyPr/>
        <a:lstStyle/>
        <a:p>
          <a:endParaRPr lang="en-US"/>
        </a:p>
      </dgm:t>
    </dgm:pt>
    <dgm:pt modelId="{419DC589-8150-4AFD-8509-ECE25AEC3DDC}" type="sibTrans" cxnId="{CE965347-8111-4B4A-A5B4-F9EBAC9B37BC}">
      <dgm:prSet/>
      <dgm:spPr/>
      <dgm:t>
        <a:bodyPr/>
        <a:lstStyle/>
        <a:p>
          <a:endParaRPr lang="en-US"/>
        </a:p>
      </dgm:t>
    </dgm:pt>
    <dgm:pt modelId="{22132020-6F63-4D7B-ACBD-993FD1ECF84A}">
      <dgm:prSet/>
      <dgm:spPr/>
      <dgm:t>
        <a:bodyPr/>
        <a:lstStyle/>
        <a:p>
          <a:r>
            <a:rPr lang="en-US" dirty="0" err="1" smtClean="0"/>
            <a:t>Biquad</a:t>
          </a:r>
          <a:r>
            <a:rPr lang="en-US" baseline="-25000" dirty="0" err="1" smtClean="0"/>
            <a:t>M</a:t>
          </a:r>
          <a:endParaRPr lang="en-US" dirty="0"/>
        </a:p>
      </dgm:t>
    </dgm:pt>
    <dgm:pt modelId="{3837C3DE-9D78-4AAB-B584-00D2D6ED9746}" type="parTrans" cxnId="{049F6A42-BB27-44E5-AEFA-34C8CFB01E2A}">
      <dgm:prSet/>
      <dgm:spPr/>
      <dgm:t>
        <a:bodyPr/>
        <a:lstStyle/>
        <a:p>
          <a:endParaRPr lang="en-US"/>
        </a:p>
      </dgm:t>
    </dgm:pt>
    <dgm:pt modelId="{1DE45344-F040-4F4C-9F57-306EAF3147B3}" type="sibTrans" cxnId="{049F6A42-BB27-44E5-AEFA-34C8CFB01E2A}">
      <dgm:prSet/>
      <dgm:spPr/>
      <dgm:t>
        <a:bodyPr/>
        <a:lstStyle/>
        <a:p>
          <a:endParaRPr lang="en-US"/>
        </a:p>
      </dgm:t>
    </dgm:pt>
    <dgm:pt modelId="{DEC89DAF-A877-4DB7-BC36-B309376C7931}">
      <dgm:prSet/>
      <dgm:spPr/>
      <dgm:t>
        <a:bodyPr/>
        <a:lstStyle/>
        <a:p>
          <a:r>
            <a:rPr lang="en-US" dirty="0" smtClean="0"/>
            <a:t>Scale</a:t>
          </a:r>
          <a:r>
            <a:rPr lang="en-US" baseline="-25000" dirty="0" smtClean="0"/>
            <a:t>M+1</a:t>
          </a:r>
          <a:endParaRPr lang="en-US" dirty="0"/>
        </a:p>
      </dgm:t>
    </dgm:pt>
    <dgm:pt modelId="{22F0B9EF-3BCB-4B48-8AD1-13526B51C6CF}" type="parTrans" cxnId="{9134F3AE-698D-42B2-88A5-876737D11A5A}">
      <dgm:prSet/>
      <dgm:spPr/>
      <dgm:t>
        <a:bodyPr/>
        <a:lstStyle/>
        <a:p>
          <a:endParaRPr lang="en-US"/>
        </a:p>
      </dgm:t>
    </dgm:pt>
    <dgm:pt modelId="{7AC2A12C-43F8-4944-B3FE-64DD28D95B17}" type="sibTrans" cxnId="{9134F3AE-698D-42B2-88A5-876737D11A5A}">
      <dgm:prSet/>
      <dgm:spPr/>
      <dgm:t>
        <a:bodyPr/>
        <a:lstStyle/>
        <a:p>
          <a:endParaRPr lang="en-US"/>
        </a:p>
      </dgm:t>
    </dgm:pt>
    <dgm:pt modelId="{40E47182-5FC5-4C98-B1EA-6BD6BF06F922}" type="pres">
      <dgm:prSet presAssocID="{8D54C144-89BE-47D9-9085-176C95C24513}" presName="Name0" presStyleCnt="0">
        <dgm:presLayoutVars>
          <dgm:dir/>
          <dgm:resizeHandles val="exact"/>
        </dgm:presLayoutVars>
      </dgm:prSet>
      <dgm:spPr/>
    </dgm:pt>
    <dgm:pt modelId="{3D252292-5681-41DB-8FE9-44F5510EC771}" type="pres">
      <dgm:prSet presAssocID="{3A40E9F6-7D3C-4B47-9449-59D6875BD7DA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5E3CDE-7BF1-42FC-B6B5-D4015D5B2A1B}" type="pres">
      <dgm:prSet presAssocID="{46FC1B42-D994-4E70-83CF-9349C4162C3B}" presName="sibTrans" presStyleLbl="sibTrans2D1" presStyleIdx="0" presStyleCnt="7"/>
      <dgm:spPr/>
      <dgm:t>
        <a:bodyPr/>
        <a:lstStyle/>
        <a:p>
          <a:endParaRPr lang="en-US"/>
        </a:p>
      </dgm:t>
    </dgm:pt>
    <dgm:pt modelId="{B274928F-5EC7-4725-ABBE-986FA6A74114}" type="pres">
      <dgm:prSet presAssocID="{46FC1B42-D994-4E70-83CF-9349C4162C3B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6B86139E-9B65-4AAC-AC09-BB504744B44F}" type="pres">
      <dgm:prSet presAssocID="{39E25D59-58A4-46C9-A4D1-12881D2B95C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279DD-E345-42B5-94E3-A42FB8EAAAD5}" type="pres">
      <dgm:prSet presAssocID="{1990BBA8-A11C-43B9-9D96-15338CE5B7A7}" presName="sibTrans" presStyleLbl="sibTrans2D1" presStyleIdx="1" presStyleCnt="7"/>
      <dgm:spPr/>
      <dgm:t>
        <a:bodyPr/>
        <a:lstStyle/>
        <a:p>
          <a:endParaRPr lang="en-US"/>
        </a:p>
      </dgm:t>
    </dgm:pt>
    <dgm:pt modelId="{41FBF3C2-8D63-4072-8E57-4A8EA30A739F}" type="pres">
      <dgm:prSet presAssocID="{1990BBA8-A11C-43B9-9D96-15338CE5B7A7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BC422533-F75F-4DF6-ADBE-74941C1865F0}" type="pres">
      <dgm:prSet presAssocID="{2A29C0F3-B9E8-4C86-950C-319274F0C199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2FEA17-EF2E-4859-8690-327617F70BF8}" type="pres">
      <dgm:prSet presAssocID="{399EE47E-4EB1-4EDF-83A5-D23FF9054AF9}" presName="sibTrans" presStyleLbl="sibTrans2D1" presStyleIdx="2" presStyleCnt="7"/>
      <dgm:spPr/>
      <dgm:t>
        <a:bodyPr/>
        <a:lstStyle/>
        <a:p>
          <a:endParaRPr lang="en-US"/>
        </a:p>
      </dgm:t>
    </dgm:pt>
    <dgm:pt modelId="{3A01884F-054B-4DB1-A111-A8EEF38A383D}" type="pres">
      <dgm:prSet presAssocID="{399EE47E-4EB1-4EDF-83A5-D23FF9054AF9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CCFD510-3995-490E-B9F7-7B695775BBA8}" type="pres">
      <dgm:prSet presAssocID="{0D27FCBD-563A-44A1-B1ED-07181384D56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8DE334-B306-4AE1-B329-8D031B482095}" type="pres">
      <dgm:prSet presAssocID="{9F6C145E-7196-401E-B831-0EF443CEB70F}" presName="sibTrans" presStyleLbl="sibTrans2D1" presStyleIdx="3" presStyleCnt="7"/>
      <dgm:spPr/>
      <dgm:t>
        <a:bodyPr/>
        <a:lstStyle/>
        <a:p>
          <a:endParaRPr lang="en-US"/>
        </a:p>
      </dgm:t>
    </dgm:pt>
    <dgm:pt modelId="{2B84786A-6A7D-4562-B417-5905239AA48A}" type="pres">
      <dgm:prSet presAssocID="{9F6C145E-7196-401E-B831-0EF443CEB70F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6CFB89EB-AC39-41FF-9712-C48EC2098C33}" type="pres">
      <dgm:prSet presAssocID="{B6B27D65-A6DB-4326-A35A-832AF1779265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C98AA-C732-4AC4-98B3-D690AA398BEE}" type="pres">
      <dgm:prSet presAssocID="{FEAE8D62-D6BE-4FD0-9AF6-2DE92272CD33}" presName="sibTrans" presStyleLbl="sibTrans2D1" presStyleIdx="4" presStyleCnt="7"/>
      <dgm:spPr/>
      <dgm:t>
        <a:bodyPr/>
        <a:lstStyle/>
        <a:p>
          <a:endParaRPr lang="en-US"/>
        </a:p>
      </dgm:t>
    </dgm:pt>
    <dgm:pt modelId="{5C322341-06E4-4A13-ABEA-6DF0C9B07BEA}" type="pres">
      <dgm:prSet presAssocID="{FEAE8D62-D6BE-4FD0-9AF6-2DE92272CD3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47CF9CB4-F075-4D71-BB1F-ECAEDA330FC9}" type="pres">
      <dgm:prSet presAssocID="{E05F6F30-4F4B-49D3-8397-4B7E72568FFE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64562-FF0C-4A0A-BB57-B16A0C712833}" type="pres">
      <dgm:prSet presAssocID="{419DC589-8150-4AFD-8509-ECE25AEC3DDC}" presName="sibTrans" presStyleLbl="sibTrans2D1" presStyleIdx="5" presStyleCnt="7"/>
      <dgm:spPr/>
      <dgm:t>
        <a:bodyPr/>
        <a:lstStyle/>
        <a:p>
          <a:endParaRPr lang="en-US"/>
        </a:p>
      </dgm:t>
    </dgm:pt>
    <dgm:pt modelId="{52513206-F5F8-43D9-B517-CED4FA8A10C0}" type="pres">
      <dgm:prSet presAssocID="{419DC589-8150-4AFD-8509-ECE25AEC3DDC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F1A18AF6-45DE-4B10-A720-557A722A76CD}" type="pres">
      <dgm:prSet presAssocID="{22132020-6F63-4D7B-ACBD-993FD1ECF84A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BEF17-9ADB-4142-85AC-9E803BB82E09}" type="pres">
      <dgm:prSet presAssocID="{1DE45344-F040-4F4C-9F57-306EAF3147B3}" presName="sibTrans" presStyleLbl="sibTrans2D1" presStyleIdx="6" presStyleCnt="7"/>
      <dgm:spPr/>
      <dgm:t>
        <a:bodyPr/>
        <a:lstStyle/>
        <a:p>
          <a:endParaRPr lang="en-US"/>
        </a:p>
      </dgm:t>
    </dgm:pt>
    <dgm:pt modelId="{546DEA7F-6E5F-4D92-8EC8-1D99B261014E}" type="pres">
      <dgm:prSet presAssocID="{1DE45344-F040-4F4C-9F57-306EAF3147B3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3DE88A0B-4A75-463E-8AD3-257A417F1F37}" type="pres">
      <dgm:prSet presAssocID="{DEC89DAF-A877-4DB7-BC36-B309376C793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4E8478-A808-4631-A334-4ED1F83D4132}" type="presOf" srcId="{46FC1B42-D994-4E70-83CF-9349C4162C3B}" destId="{215E3CDE-7BF1-42FC-B6B5-D4015D5B2A1B}" srcOrd="0" destOrd="0" presId="urn:microsoft.com/office/officeart/2005/8/layout/process1"/>
    <dgm:cxn modelId="{E304B39E-36B6-4BD3-9426-D344DC2AFCFB}" type="presOf" srcId="{9F6C145E-7196-401E-B831-0EF443CEB70F}" destId="{B98DE334-B306-4AE1-B329-8D031B482095}" srcOrd="0" destOrd="0" presId="urn:microsoft.com/office/officeart/2005/8/layout/process1"/>
    <dgm:cxn modelId="{049F6A42-BB27-44E5-AEFA-34C8CFB01E2A}" srcId="{8D54C144-89BE-47D9-9085-176C95C24513}" destId="{22132020-6F63-4D7B-ACBD-993FD1ECF84A}" srcOrd="6" destOrd="0" parTransId="{3837C3DE-9D78-4AAB-B584-00D2D6ED9746}" sibTransId="{1DE45344-F040-4F4C-9F57-306EAF3147B3}"/>
    <dgm:cxn modelId="{26E297E3-082E-4115-AD08-B5DE16C8A384}" type="presOf" srcId="{1DE45344-F040-4F4C-9F57-306EAF3147B3}" destId="{1E0BEF17-9ADB-4142-85AC-9E803BB82E09}" srcOrd="0" destOrd="0" presId="urn:microsoft.com/office/officeart/2005/8/layout/process1"/>
    <dgm:cxn modelId="{386DDE83-7ED7-4A4F-9C91-1E3214BC32F2}" srcId="{8D54C144-89BE-47D9-9085-176C95C24513}" destId="{3A40E9F6-7D3C-4B47-9449-59D6875BD7DA}" srcOrd="0" destOrd="0" parTransId="{64C7BC11-13F4-42D3-8F85-313D8C610138}" sibTransId="{46FC1B42-D994-4E70-83CF-9349C4162C3B}"/>
    <dgm:cxn modelId="{A691D406-4D35-44BC-BB30-536FDA4E67C8}" type="presOf" srcId="{419DC589-8150-4AFD-8509-ECE25AEC3DDC}" destId="{52513206-F5F8-43D9-B517-CED4FA8A10C0}" srcOrd="1" destOrd="0" presId="urn:microsoft.com/office/officeart/2005/8/layout/process1"/>
    <dgm:cxn modelId="{9255C56C-16D4-4AFE-844F-EC10B8E8A890}" type="presOf" srcId="{399EE47E-4EB1-4EDF-83A5-D23FF9054AF9}" destId="{8F2FEA17-EF2E-4859-8690-327617F70BF8}" srcOrd="0" destOrd="0" presId="urn:microsoft.com/office/officeart/2005/8/layout/process1"/>
    <dgm:cxn modelId="{0EF8120E-72E1-46A1-B328-E1C741398836}" srcId="{8D54C144-89BE-47D9-9085-176C95C24513}" destId="{B6B27D65-A6DB-4326-A35A-832AF1779265}" srcOrd="4" destOrd="0" parTransId="{9E3344D9-3789-4140-A734-8FA9BA6654F6}" sibTransId="{FEAE8D62-D6BE-4FD0-9AF6-2DE92272CD33}"/>
    <dgm:cxn modelId="{B601F468-FFBC-4BE8-83B1-778C319E0E19}" type="presOf" srcId="{9F6C145E-7196-401E-B831-0EF443CEB70F}" destId="{2B84786A-6A7D-4562-B417-5905239AA48A}" srcOrd="1" destOrd="0" presId="urn:microsoft.com/office/officeart/2005/8/layout/process1"/>
    <dgm:cxn modelId="{ED18034D-2A37-4873-B704-084F67B2D984}" type="presOf" srcId="{22132020-6F63-4D7B-ACBD-993FD1ECF84A}" destId="{F1A18AF6-45DE-4B10-A720-557A722A76CD}" srcOrd="0" destOrd="0" presId="urn:microsoft.com/office/officeart/2005/8/layout/process1"/>
    <dgm:cxn modelId="{BFC5698F-219A-4E96-A7ED-3008916C957D}" srcId="{8D54C144-89BE-47D9-9085-176C95C24513}" destId="{39E25D59-58A4-46C9-A4D1-12881D2B95C2}" srcOrd="1" destOrd="0" parTransId="{53C8B304-71EF-4C81-88F3-6A12B079C2AF}" sibTransId="{1990BBA8-A11C-43B9-9D96-15338CE5B7A7}"/>
    <dgm:cxn modelId="{5D54973E-A09B-4477-B866-EA6977717C46}" type="presOf" srcId="{0D27FCBD-563A-44A1-B1ED-07181384D564}" destId="{6CCFD510-3995-490E-B9F7-7B695775BBA8}" srcOrd="0" destOrd="0" presId="urn:microsoft.com/office/officeart/2005/8/layout/process1"/>
    <dgm:cxn modelId="{46E3060B-94A4-44EF-BF56-9A51B17595B4}" srcId="{8D54C144-89BE-47D9-9085-176C95C24513}" destId="{2A29C0F3-B9E8-4C86-950C-319274F0C199}" srcOrd="2" destOrd="0" parTransId="{BA6791F1-6A3E-42D6-B655-B08D59CDF4A4}" sibTransId="{399EE47E-4EB1-4EDF-83A5-D23FF9054AF9}"/>
    <dgm:cxn modelId="{6DC3766A-473D-4C3C-917C-70E49FF6F94F}" type="presOf" srcId="{39E25D59-58A4-46C9-A4D1-12881D2B95C2}" destId="{6B86139E-9B65-4AAC-AC09-BB504744B44F}" srcOrd="0" destOrd="0" presId="urn:microsoft.com/office/officeart/2005/8/layout/process1"/>
    <dgm:cxn modelId="{313429D4-CE2C-4C92-A95B-21A39629A07F}" type="presOf" srcId="{399EE47E-4EB1-4EDF-83A5-D23FF9054AF9}" destId="{3A01884F-054B-4DB1-A111-A8EEF38A383D}" srcOrd="1" destOrd="0" presId="urn:microsoft.com/office/officeart/2005/8/layout/process1"/>
    <dgm:cxn modelId="{690D79D2-CBE5-473D-A2B7-8F53DD1B8C85}" type="presOf" srcId="{8D54C144-89BE-47D9-9085-176C95C24513}" destId="{40E47182-5FC5-4C98-B1EA-6BD6BF06F922}" srcOrd="0" destOrd="0" presId="urn:microsoft.com/office/officeart/2005/8/layout/process1"/>
    <dgm:cxn modelId="{9134F3AE-698D-42B2-88A5-876737D11A5A}" srcId="{8D54C144-89BE-47D9-9085-176C95C24513}" destId="{DEC89DAF-A877-4DB7-BC36-B309376C7931}" srcOrd="7" destOrd="0" parTransId="{22F0B9EF-3BCB-4B48-8AD1-13526B51C6CF}" sibTransId="{7AC2A12C-43F8-4944-B3FE-64DD28D95B17}"/>
    <dgm:cxn modelId="{C3ED7374-D36E-4D97-A66C-E18CA5C931F7}" type="presOf" srcId="{E05F6F30-4F4B-49D3-8397-4B7E72568FFE}" destId="{47CF9CB4-F075-4D71-BB1F-ECAEDA330FC9}" srcOrd="0" destOrd="0" presId="urn:microsoft.com/office/officeart/2005/8/layout/process1"/>
    <dgm:cxn modelId="{A28AD524-5611-46A6-92C4-9E041E13B43F}" srcId="{8D54C144-89BE-47D9-9085-176C95C24513}" destId="{0D27FCBD-563A-44A1-B1ED-07181384D564}" srcOrd="3" destOrd="0" parTransId="{9C8D40EE-C324-4E4B-B4BE-6968C9E2FAC8}" sibTransId="{9F6C145E-7196-401E-B831-0EF443CEB70F}"/>
    <dgm:cxn modelId="{C25F2FC9-0866-4D4A-9D0E-F96E70DEFC45}" type="presOf" srcId="{B6B27D65-A6DB-4326-A35A-832AF1779265}" destId="{6CFB89EB-AC39-41FF-9712-C48EC2098C33}" srcOrd="0" destOrd="0" presId="urn:microsoft.com/office/officeart/2005/8/layout/process1"/>
    <dgm:cxn modelId="{040572A0-7C07-4C57-A124-78C7CC71757F}" type="presOf" srcId="{FEAE8D62-D6BE-4FD0-9AF6-2DE92272CD33}" destId="{B16C98AA-C732-4AC4-98B3-D690AA398BEE}" srcOrd="0" destOrd="0" presId="urn:microsoft.com/office/officeart/2005/8/layout/process1"/>
    <dgm:cxn modelId="{1800F813-8B07-4B67-9EB4-0CE0BB0CB4A3}" type="presOf" srcId="{46FC1B42-D994-4E70-83CF-9349C4162C3B}" destId="{B274928F-5EC7-4725-ABBE-986FA6A74114}" srcOrd="1" destOrd="0" presId="urn:microsoft.com/office/officeart/2005/8/layout/process1"/>
    <dgm:cxn modelId="{55F2D7FD-64DF-4FD2-B96A-B84688DED0BA}" type="presOf" srcId="{419DC589-8150-4AFD-8509-ECE25AEC3DDC}" destId="{10F64562-FF0C-4A0A-BB57-B16A0C712833}" srcOrd="0" destOrd="0" presId="urn:microsoft.com/office/officeart/2005/8/layout/process1"/>
    <dgm:cxn modelId="{2459DC78-9988-47FC-9A66-B4FEB8D3E134}" type="presOf" srcId="{1DE45344-F040-4F4C-9F57-306EAF3147B3}" destId="{546DEA7F-6E5F-4D92-8EC8-1D99B261014E}" srcOrd="1" destOrd="0" presId="urn:microsoft.com/office/officeart/2005/8/layout/process1"/>
    <dgm:cxn modelId="{41E0B6E8-4EE3-4EB4-B6C4-2A3AAF3E4A75}" type="presOf" srcId="{1990BBA8-A11C-43B9-9D96-15338CE5B7A7}" destId="{C4E279DD-E345-42B5-94E3-A42FB8EAAAD5}" srcOrd="0" destOrd="0" presId="urn:microsoft.com/office/officeart/2005/8/layout/process1"/>
    <dgm:cxn modelId="{85EFFE0A-6094-467C-8529-B717D5ED2E25}" type="presOf" srcId="{3A40E9F6-7D3C-4B47-9449-59D6875BD7DA}" destId="{3D252292-5681-41DB-8FE9-44F5510EC771}" srcOrd="0" destOrd="0" presId="urn:microsoft.com/office/officeart/2005/8/layout/process1"/>
    <dgm:cxn modelId="{CE965347-8111-4B4A-A5B4-F9EBAC9B37BC}" srcId="{8D54C144-89BE-47D9-9085-176C95C24513}" destId="{E05F6F30-4F4B-49D3-8397-4B7E72568FFE}" srcOrd="5" destOrd="0" parTransId="{D20F4253-FD07-4487-83B9-D693A7AB46C3}" sibTransId="{419DC589-8150-4AFD-8509-ECE25AEC3DDC}"/>
    <dgm:cxn modelId="{FDD1A634-3E7F-46E3-9D07-3EA4A54AD88B}" type="presOf" srcId="{2A29C0F3-B9E8-4C86-950C-319274F0C199}" destId="{BC422533-F75F-4DF6-ADBE-74941C1865F0}" srcOrd="0" destOrd="0" presId="urn:microsoft.com/office/officeart/2005/8/layout/process1"/>
    <dgm:cxn modelId="{EFCC1689-E7AC-43A0-8CE5-F82AFB28C7EE}" type="presOf" srcId="{DEC89DAF-A877-4DB7-BC36-B309376C7931}" destId="{3DE88A0B-4A75-463E-8AD3-257A417F1F37}" srcOrd="0" destOrd="0" presId="urn:microsoft.com/office/officeart/2005/8/layout/process1"/>
    <dgm:cxn modelId="{50188D2A-A7B8-4EFE-BED5-A7B05DFE4676}" type="presOf" srcId="{FEAE8D62-D6BE-4FD0-9AF6-2DE92272CD33}" destId="{5C322341-06E4-4A13-ABEA-6DF0C9B07BEA}" srcOrd="1" destOrd="0" presId="urn:microsoft.com/office/officeart/2005/8/layout/process1"/>
    <dgm:cxn modelId="{1F68694C-86E0-495E-BC6A-4EFCFC378B76}" type="presOf" srcId="{1990BBA8-A11C-43B9-9D96-15338CE5B7A7}" destId="{41FBF3C2-8D63-4072-8E57-4A8EA30A739F}" srcOrd="1" destOrd="0" presId="urn:microsoft.com/office/officeart/2005/8/layout/process1"/>
    <dgm:cxn modelId="{D35F0E82-CD44-4DA0-BB60-781EDB57E452}" type="presParOf" srcId="{40E47182-5FC5-4C98-B1EA-6BD6BF06F922}" destId="{3D252292-5681-41DB-8FE9-44F5510EC771}" srcOrd="0" destOrd="0" presId="urn:microsoft.com/office/officeart/2005/8/layout/process1"/>
    <dgm:cxn modelId="{AD788845-30EB-4D77-879F-351C4EFD8304}" type="presParOf" srcId="{40E47182-5FC5-4C98-B1EA-6BD6BF06F922}" destId="{215E3CDE-7BF1-42FC-B6B5-D4015D5B2A1B}" srcOrd="1" destOrd="0" presId="urn:microsoft.com/office/officeart/2005/8/layout/process1"/>
    <dgm:cxn modelId="{5F9AB1E6-06C0-4E16-943E-4BD7B6F1AA71}" type="presParOf" srcId="{215E3CDE-7BF1-42FC-B6B5-D4015D5B2A1B}" destId="{B274928F-5EC7-4725-ABBE-986FA6A74114}" srcOrd="0" destOrd="0" presId="urn:microsoft.com/office/officeart/2005/8/layout/process1"/>
    <dgm:cxn modelId="{F8B025B0-194E-4320-94A9-E2FB5AAFB33B}" type="presParOf" srcId="{40E47182-5FC5-4C98-B1EA-6BD6BF06F922}" destId="{6B86139E-9B65-4AAC-AC09-BB504744B44F}" srcOrd="2" destOrd="0" presId="urn:microsoft.com/office/officeart/2005/8/layout/process1"/>
    <dgm:cxn modelId="{E39CD0F6-A598-4AFE-9CFA-CC6CE74B9D17}" type="presParOf" srcId="{40E47182-5FC5-4C98-B1EA-6BD6BF06F922}" destId="{C4E279DD-E345-42B5-94E3-A42FB8EAAAD5}" srcOrd="3" destOrd="0" presId="urn:microsoft.com/office/officeart/2005/8/layout/process1"/>
    <dgm:cxn modelId="{A7345695-44C2-4B54-B74A-4CF2C881DDF5}" type="presParOf" srcId="{C4E279DD-E345-42B5-94E3-A42FB8EAAAD5}" destId="{41FBF3C2-8D63-4072-8E57-4A8EA30A739F}" srcOrd="0" destOrd="0" presId="urn:microsoft.com/office/officeart/2005/8/layout/process1"/>
    <dgm:cxn modelId="{B8C18217-55FC-47A2-9438-5F15905A7A21}" type="presParOf" srcId="{40E47182-5FC5-4C98-B1EA-6BD6BF06F922}" destId="{BC422533-F75F-4DF6-ADBE-74941C1865F0}" srcOrd="4" destOrd="0" presId="urn:microsoft.com/office/officeart/2005/8/layout/process1"/>
    <dgm:cxn modelId="{8FDD19F5-E6B1-4459-A21E-24220ED02CE3}" type="presParOf" srcId="{40E47182-5FC5-4C98-B1EA-6BD6BF06F922}" destId="{8F2FEA17-EF2E-4859-8690-327617F70BF8}" srcOrd="5" destOrd="0" presId="urn:microsoft.com/office/officeart/2005/8/layout/process1"/>
    <dgm:cxn modelId="{DD21C4E1-3D89-46F9-8CB2-FEE92E2D7947}" type="presParOf" srcId="{8F2FEA17-EF2E-4859-8690-327617F70BF8}" destId="{3A01884F-054B-4DB1-A111-A8EEF38A383D}" srcOrd="0" destOrd="0" presId="urn:microsoft.com/office/officeart/2005/8/layout/process1"/>
    <dgm:cxn modelId="{A2AEAE7C-640B-4EA9-B9B1-606130B0B81F}" type="presParOf" srcId="{40E47182-5FC5-4C98-B1EA-6BD6BF06F922}" destId="{6CCFD510-3995-490E-B9F7-7B695775BBA8}" srcOrd="6" destOrd="0" presId="urn:microsoft.com/office/officeart/2005/8/layout/process1"/>
    <dgm:cxn modelId="{2F5BB070-FE9A-4D62-8AF6-289116DC965E}" type="presParOf" srcId="{40E47182-5FC5-4C98-B1EA-6BD6BF06F922}" destId="{B98DE334-B306-4AE1-B329-8D031B482095}" srcOrd="7" destOrd="0" presId="urn:microsoft.com/office/officeart/2005/8/layout/process1"/>
    <dgm:cxn modelId="{A6054C5A-0D0E-487A-ACE3-4DBD274A688F}" type="presParOf" srcId="{B98DE334-B306-4AE1-B329-8D031B482095}" destId="{2B84786A-6A7D-4562-B417-5905239AA48A}" srcOrd="0" destOrd="0" presId="urn:microsoft.com/office/officeart/2005/8/layout/process1"/>
    <dgm:cxn modelId="{DEA21574-90BF-4EF1-A524-904BCF388B23}" type="presParOf" srcId="{40E47182-5FC5-4C98-B1EA-6BD6BF06F922}" destId="{6CFB89EB-AC39-41FF-9712-C48EC2098C33}" srcOrd="8" destOrd="0" presId="urn:microsoft.com/office/officeart/2005/8/layout/process1"/>
    <dgm:cxn modelId="{D5FC91A3-ADD7-4CAD-AEA5-38CEA97EF195}" type="presParOf" srcId="{40E47182-5FC5-4C98-B1EA-6BD6BF06F922}" destId="{B16C98AA-C732-4AC4-98B3-D690AA398BEE}" srcOrd="9" destOrd="0" presId="urn:microsoft.com/office/officeart/2005/8/layout/process1"/>
    <dgm:cxn modelId="{3C6A574F-B6DE-4BF4-9A6B-D31AFD234D0C}" type="presParOf" srcId="{B16C98AA-C732-4AC4-98B3-D690AA398BEE}" destId="{5C322341-06E4-4A13-ABEA-6DF0C9B07BEA}" srcOrd="0" destOrd="0" presId="urn:microsoft.com/office/officeart/2005/8/layout/process1"/>
    <dgm:cxn modelId="{56C1F6B3-6833-427F-9215-FDB51C5F8056}" type="presParOf" srcId="{40E47182-5FC5-4C98-B1EA-6BD6BF06F922}" destId="{47CF9CB4-F075-4D71-BB1F-ECAEDA330FC9}" srcOrd="10" destOrd="0" presId="urn:microsoft.com/office/officeart/2005/8/layout/process1"/>
    <dgm:cxn modelId="{1E0E0026-176E-4188-BCBA-6E147DE6D1F4}" type="presParOf" srcId="{40E47182-5FC5-4C98-B1EA-6BD6BF06F922}" destId="{10F64562-FF0C-4A0A-BB57-B16A0C712833}" srcOrd="11" destOrd="0" presId="urn:microsoft.com/office/officeart/2005/8/layout/process1"/>
    <dgm:cxn modelId="{1235FB8B-27EF-4B24-B6F6-202EA53466BA}" type="presParOf" srcId="{10F64562-FF0C-4A0A-BB57-B16A0C712833}" destId="{52513206-F5F8-43D9-B517-CED4FA8A10C0}" srcOrd="0" destOrd="0" presId="urn:microsoft.com/office/officeart/2005/8/layout/process1"/>
    <dgm:cxn modelId="{D713541A-0E33-4622-AD3A-F6B3C00F427C}" type="presParOf" srcId="{40E47182-5FC5-4C98-B1EA-6BD6BF06F922}" destId="{F1A18AF6-45DE-4B10-A720-557A722A76CD}" srcOrd="12" destOrd="0" presId="urn:microsoft.com/office/officeart/2005/8/layout/process1"/>
    <dgm:cxn modelId="{4CE283B9-4A29-4A71-A753-6FD165B0FDC0}" type="presParOf" srcId="{40E47182-5FC5-4C98-B1EA-6BD6BF06F922}" destId="{1E0BEF17-9ADB-4142-85AC-9E803BB82E09}" srcOrd="13" destOrd="0" presId="urn:microsoft.com/office/officeart/2005/8/layout/process1"/>
    <dgm:cxn modelId="{819248CA-EE6C-45B3-BBBC-899DD38F3A45}" type="presParOf" srcId="{1E0BEF17-9ADB-4142-85AC-9E803BB82E09}" destId="{546DEA7F-6E5F-4D92-8EC8-1D99B261014E}" srcOrd="0" destOrd="0" presId="urn:microsoft.com/office/officeart/2005/8/layout/process1"/>
    <dgm:cxn modelId="{B4443EB4-74FF-4F07-B875-B1F4928FB8C2}" type="presParOf" srcId="{40E47182-5FC5-4C98-B1EA-6BD6BF06F922}" destId="{3DE88A0B-4A75-463E-8AD3-257A417F1F37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52292-5681-41DB-8FE9-44F5510EC771}">
      <dsp:nvSpPr>
        <dsp:cNvPr id="0" name=""/>
        <dsp:cNvSpPr/>
      </dsp:nvSpPr>
      <dsp:spPr>
        <a:xfrm>
          <a:off x="3125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Scale</a:t>
          </a:r>
          <a:r>
            <a:rPr lang="en-US" sz="1400" kern="1200" baseline="-25000" dirty="0" smtClean="0"/>
            <a:t>1</a:t>
          </a:r>
          <a:endParaRPr lang="en-US" sz="1400" kern="1200" baseline="-25000" dirty="0"/>
        </a:p>
      </dsp:txBody>
      <dsp:txXfrm>
        <a:off x="17994" y="1932742"/>
        <a:ext cx="816349" cy="477914"/>
      </dsp:txXfrm>
    </dsp:sp>
    <dsp:sp modelId="{215E3CDE-7BF1-42FC-B6B5-D4015D5B2A1B}">
      <dsp:nvSpPr>
        <dsp:cNvPr id="0" name=""/>
        <dsp:cNvSpPr/>
      </dsp:nvSpPr>
      <dsp:spPr>
        <a:xfrm>
          <a:off x="933822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933822" y="2108751"/>
        <a:ext cx="125559" cy="125897"/>
      </dsp:txXfrm>
    </dsp:sp>
    <dsp:sp modelId="{6B86139E-9B65-4AAC-AC09-BB504744B44F}">
      <dsp:nvSpPr>
        <dsp:cNvPr id="0" name=""/>
        <dsp:cNvSpPr/>
      </dsp:nvSpPr>
      <dsp:spPr>
        <a:xfrm>
          <a:off x="1187648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Biquad</a:t>
          </a:r>
          <a:r>
            <a:rPr lang="en-US" sz="1400" kern="1200" baseline="-25000" dirty="0" smtClean="0"/>
            <a:t>1</a:t>
          </a:r>
          <a:endParaRPr lang="en-US" sz="1400" kern="1200" baseline="-25000" dirty="0"/>
        </a:p>
      </dsp:txBody>
      <dsp:txXfrm>
        <a:off x="1202517" y="1932742"/>
        <a:ext cx="816349" cy="477914"/>
      </dsp:txXfrm>
    </dsp:sp>
    <dsp:sp modelId="{C4E279DD-E345-42B5-94E3-A42FB8EAAAD5}">
      <dsp:nvSpPr>
        <dsp:cNvPr id="0" name=""/>
        <dsp:cNvSpPr/>
      </dsp:nvSpPr>
      <dsp:spPr>
        <a:xfrm>
          <a:off x="2118345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118345" y="2108751"/>
        <a:ext cx="125559" cy="125897"/>
      </dsp:txXfrm>
    </dsp:sp>
    <dsp:sp modelId="{BC422533-F75F-4DF6-ADBE-74941C1865F0}">
      <dsp:nvSpPr>
        <dsp:cNvPr id="0" name=""/>
        <dsp:cNvSpPr/>
      </dsp:nvSpPr>
      <dsp:spPr>
        <a:xfrm>
          <a:off x="2372171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Scale</a:t>
          </a:r>
          <a:r>
            <a:rPr lang="en-US" sz="1400" kern="1200" baseline="-25000" dirty="0" smtClean="0"/>
            <a:t>2</a:t>
          </a:r>
          <a:endParaRPr lang="en-US" sz="1400" kern="1200" dirty="0"/>
        </a:p>
      </dsp:txBody>
      <dsp:txXfrm>
        <a:off x="2387040" y="1932742"/>
        <a:ext cx="816349" cy="477914"/>
      </dsp:txXfrm>
    </dsp:sp>
    <dsp:sp modelId="{8F2FEA17-EF2E-4859-8690-327617F70BF8}">
      <dsp:nvSpPr>
        <dsp:cNvPr id="0" name=""/>
        <dsp:cNvSpPr/>
      </dsp:nvSpPr>
      <dsp:spPr>
        <a:xfrm>
          <a:off x="3302868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302868" y="2108751"/>
        <a:ext cx="125559" cy="125897"/>
      </dsp:txXfrm>
    </dsp:sp>
    <dsp:sp modelId="{6CCFD510-3995-490E-B9F7-7B695775BBA8}">
      <dsp:nvSpPr>
        <dsp:cNvPr id="0" name=""/>
        <dsp:cNvSpPr/>
      </dsp:nvSpPr>
      <dsp:spPr>
        <a:xfrm>
          <a:off x="3556694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Biquad</a:t>
          </a:r>
          <a:r>
            <a:rPr lang="en-US" sz="1400" kern="1200" baseline="-25000" dirty="0" smtClean="0"/>
            <a:t>2</a:t>
          </a:r>
          <a:endParaRPr lang="en-US" sz="1400" kern="1200" dirty="0"/>
        </a:p>
      </dsp:txBody>
      <dsp:txXfrm>
        <a:off x="3571563" y="1932742"/>
        <a:ext cx="816349" cy="477914"/>
      </dsp:txXfrm>
    </dsp:sp>
    <dsp:sp modelId="{B98DE334-B306-4AE1-B329-8D031B482095}">
      <dsp:nvSpPr>
        <dsp:cNvPr id="0" name=""/>
        <dsp:cNvSpPr/>
      </dsp:nvSpPr>
      <dsp:spPr>
        <a:xfrm>
          <a:off x="4487391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487391" y="2108751"/>
        <a:ext cx="125559" cy="125897"/>
      </dsp:txXfrm>
    </dsp:sp>
    <dsp:sp modelId="{6CFB89EB-AC39-41FF-9712-C48EC2098C33}">
      <dsp:nvSpPr>
        <dsp:cNvPr id="0" name=""/>
        <dsp:cNvSpPr/>
      </dsp:nvSpPr>
      <dsp:spPr>
        <a:xfrm>
          <a:off x="4741217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…</a:t>
          </a:r>
          <a:endParaRPr lang="en-US" sz="1400" kern="1200" dirty="0"/>
        </a:p>
      </dsp:txBody>
      <dsp:txXfrm>
        <a:off x="4756086" y="1932742"/>
        <a:ext cx="816349" cy="477914"/>
      </dsp:txXfrm>
    </dsp:sp>
    <dsp:sp modelId="{B16C98AA-C732-4AC4-98B3-D690AA398BEE}">
      <dsp:nvSpPr>
        <dsp:cNvPr id="0" name=""/>
        <dsp:cNvSpPr/>
      </dsp:nvSpPr>
      <dsp:spPr>
        <a:xfrm>
          <a:off x="5671914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671914" y="2108751"/>
        <a:ext cx="125559" cy="125897"/>
      </dsp:txXfrm>
    </dsp:sp>
    <dsp:sp modelId="{47CF9CB4-F075-4D71-BB1F-ECAEDA330FC9}">
      <dsp:nvSpPr>
        <dsp:cNvPr id="0" name=""/>
        <dsp:cNvSpPr/>
      </dsp:nvSpPr>
      <dsp:spPr>
        <a:xfrm>
          <a:off x="5925740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Scale</a:t>
          </a:r>
          <a:r>
            <a:rPr lang="en-US" sz="1400" kern="1200" baseline="-25000" dirty="0" err="1" smtClean="0"/>
            <a:t>M</a:t>
          </a:r>
          <a:endParaRPr lang="en-US" sz="1400" kern="1200" dirty="0"/>
        </a:p>
      </dsp:txBody>
      <dsp:txXfrm>
        <a:off x="5940609" y="1932742"/>
        <a:ext cx="816349" cy="477914"/>
      </dsp:txXfrm>
    </dsp:sp>
    <dsp:sp modelId="{10F64562-FF0C-4A0A-BB57-B16A0C712833}">
      <dsp:nvSpPr>
        <dsp:cNvPr id="0" name=""/>
        <dsp:cNvSpPr/>
      </dsp:nvSpPr>
      <dsp:spPr>
        <a:xfrm>
          <a:off x="6856437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856437" y="2108751"/>
        <a:ext cx="125559" cy="125897"/>
      </dsp:txXfrm>
    </dsp:sp>
    <dsp:sp modelId="{F1A18AF6-45DE-4B10-A720-557A722A76CD}">
      <dsp:nvSpPr>
        <dsp:cNvPr id="0" name=""/>
        <dsp:cNvSpPr/>
      </dsp:nvSpPr>
      <dsp:spPr>
        <a:xfrm>
          <a:off x="7110263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Biquad</a:t>
          </a:r>
          <a:r>
            <a:rPr lang="en-US" sz="1400" kern="1200" baseline="-25000" dirty="0" err="1" smtClean="0"/>
            <a:t>M</a:t>
          </a:r>
          <a:endParaRPr lang="en-US" sz="1400" kern="1200" dirty="0"/>
        </a:p>
      </dsp:txBody>
      <dsp:txXfrm>
        <a:off x="7125132" y="1932742"/>
        <a:ext cx="816349" cy="477914"/>
      </dsp:txXfrm>
    </dsp:sp>
    <dsp:sp modelId="{1E0BEF17-9ADB-4142-85AC-9E803BB82E09}">
      <dsp:nvSpPr>
        <dsp:cNvPr id="0" name=""/>
        <dsp:cNvSpPr/>
      </dsp:nvSpPr>
      <dsp:spPr>
        <a:xfrm>
          <a:off x="8040960" y="2066785"/>
          <a:ext cx="179370" cy="2098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8040960" y="2108751"/>
        <a:ext cx="125559" cy="125897"/>
      </dsp:txXfrm>
    </dsp:sp>
    <dsp:sp modelId="{3DE88A0B-4A75-463E-8AD3-257A417F1F37}">
      <dsp:nvSpPr>
        <dsp:cNvPr id="0" name=""/>
        <dsp:cNvSpPr/>
      </dsp:nvSpPr>
      <dsp:spPr>
        <a:xfrm>
          <a:off x="8294786" y="1917873"/>
          <a:ext cx="846087" cy="507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Scale</a:t>
          </a:r>
          <a:r>
            <a:rPr lang="en-US" sz="1400" kern="1200" baseline="-25000" dirty="0" smtClean="0"/>
            <a:t>M+1</a:t>
          </a:r>
          <a:endParaRPr lang="en-US" sz="1400" kern="1200" dirty="0"/>
        </a:p>
      </dsp:txBody>
      <dsp:txXfrm>
        <a:off x="8309655" y="1932742"/>
        <a:ext cx="816349" cy="477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6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7238" cy="342423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9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</a:lstStyle>
          <a:p>
            <a:pPr>
              <a:defRPr/>
            </a:pPr>
            <a:fld id="{954DB198-D768-48B4-B686-735F823D6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92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2AD188-3FD9-44E8-A9B9-A675873CECA6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1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343873CD-5AB3-4584-8BAC-9236C653690D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331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FAB46AE-D982-4402-B0F1-4611963C66C3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2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0649E824-3DA3-4CFD-BEAB-1ECAABCE9ABA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434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3C4504-5486-4313-BC80-199092B0CC57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3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4222A74A-F139-4962-86B7-064896201783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536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5FFE09C-7D06-4ED4-BED1-6638C63AE398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4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63C9DE3-6E91-4C9F-A360-7D1943C253A7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8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AC1CF37-33FE-4FF7-A10D-0E24D46304B5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5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6CC402ED-C68E-4E37-A2A3-B9D4B7C7C493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741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2C9E50B-5755-4D1E-B625-8031B55D118E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6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8ABC24B6-1408-4DA8-949B-A8121540701F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3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9CAE978-107E-45EF-9A9B-FA3CCF01A948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7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94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55700" y="687388"/>
            <a:ext cx="4681538" cy="35115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>
            <a:spLocks noChangeArrowheads="1"/>
          </p:cNvSpPr>
          <p:nvPr>
            <p:ph type="body" idx="1"/>
          </p:nvPr>
        </p:nvSpPr>
        <p:spPr>
          <a:xfrm>
            <a:off x="911225" y="4427538"/>
            <a:ext cx="5172075" cy="41973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C74D32-30C6-4B88-BAC6-89E044490454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8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04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55700" y="687388"/>
            <a:ext cx="4681538" cy="35115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>
            <a:spLocks noChangeArrowheads="1"/>
          </p:cNvSpPr>
          <p:nvPr>
            <p:ph type="body" idx="1"/>
          </p:nvPr>
        </p:nvSpPr>
        <p:spPr>
          <a:xfrm>
            <a:off x="911225" y="4427538"/>
            <a:ext cx="5172075" cy="41973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89BB633-24CA-464B-BDA0-2F72D2D75D37}" type="slidenum">
              <a:rPr lang="en-US" smtClean="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 hangingPunct="1"/>
              <a:t>9</a:t>
            </a:fld>
            <a:endParaRPr lang="en-US" smtClean="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150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AE9FB26-83A6-477F-99DA-906C5FBB478E}" type="slidenum">
              <a:rPr 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150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E6A05-14A9-4C92-B55E-9F6AEA345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7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2E213-A06D-4F2D-8FAB-772649CFE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9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7813"/>
            <a:ext cx="2055813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6625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F4951-7563-4CFB-9AB1-620F682F7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21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918BA-59BD-40BA-818B-441DFF7F9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1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1416D-EE30-4F17-8062-F90A59A11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663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A4673-3DA7-4A64-8BDD-E3E28820C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45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80681-44F2-4329-9AC3-E3CEF454B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27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99BBF-78C4-4CE9-AB7C-C45C2DF07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7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FE5F7-ECD7-4B42-AF5E-B4126387E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633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8B8F5-CCE3-4B56-B4D4-9C71C9DFF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584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B6E2E-6EA8-4E6D-9EFF-038954F6A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66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B426D-4884-49B5-BBFC-B3240EC53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5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E923A-4F57-4C49-9044-B3E6009A5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2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3A6C2-480F-4023-8D5F-1492E20B2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408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7813"/>
            <a:ext cx="2055813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6625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65920-C009-4C24-8F0D-792F0AD57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2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62366-FBEA-4DBD-A8A9-70C8E59FC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4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5877B-A290-42EC-AF07-96459078F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7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72F40-B5AA-49BC-89B8-26A2025FA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8E577-3695-4DC9-BA9C-612B31640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8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5642B-AB4E-44E0-9044-64BC9C4F9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3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3C9BE-6D71-4C56-9A07-CCA1D0180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4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539EF-CE58-42A4-ABE0-55E2E495D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6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483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28838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F582257-B94A-4767-958E-3E839E757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Freeform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483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28838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000000"/>
                </a:solidFill>
                <a:latin typeface="+mj-lt"/>
                <a:cs typeface="DejaVu Sans" charset="0"/>
              </a:defRPr>
            </a:lvl1pPr>
          </a:lstStyle>
          <a:p>
            <a:pPr>
              <a:defRPr/>
            </a:pPr>
            <a:fld id="{A970CEF0-B340-4E00-9A61-88AB64041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e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6.w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0" y="1316038"/>
            <a:ext cx="9144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4600" b="1" i="1" dirty="0">
                <a:solidFill>
                  <a:srgbClr val="006633"/>
                </a:solidFill>
                <a:latin typeface="Garamond" pitchFamily="16" charset="0"/>
              </a:rPr>
              <a:t>EE 445S Real-Time Digital </a:t>
            </a:r>
            <a:br>
              <a:rPr lang="en-US" sz="4600" b="1" i="1" dirty="0">
                <a:solidFill>
                  <a:srgbClr val="006633"/>
                </a:solidFill>
                <a:latin typeface="Garamond" pitchFamily="16" charset="0"/>
              </a:rPr>
            </a:br>
            <a:r>
              <a:rPr lang="en-US" sz="4600" b="1" i="1" dirty="0">
                <a:solidFill>
                  <a:srgbClr val="006633"/>
                </a:solidFill>
                <a:latin typeface="Garamond" pitchFamily="16" charset="0"/>
              </a:rPr>
              <a:t>Signal Processing Lab</a:t>
            </a:r>
            <a:br>
              <a:rPr lang="en-US" sz="4600" b="1" i="1" dirty="0">
                <a:solidFill>
                  <a:srgbClr val="006633"/>
                </a:solidFill>
                <a:latin typeface="Garamond" pitchFamily="16" charset="0"/>
              </a:rPr>
            </a:br>
            <a:r>
              <a:rPr lang="en-US" sz="1000" b="1" i="1" dirty="0">
                <a:solidFill>
                  <a:srgbClr val="006633"/>
                </a:solidFill>
                <a:latin typeface="Garamond" pitchFamily="16" charset="0"/>
              </a:rPr>
              <a:t> </a:t>
            </a:r>
            <a:r>
              <a:rPr lang="en-US" sz="4600" b="1" i="1" dirty="0">
                <a:solidFill>
                  <a:srgbClr val="006633"/>
                </a:solidFill>
                <a:latin typeface="Garamond" pitchFamily="16" charset="0"/>
              </a:rPr>
              <a:t/>
            </a:r>
            <a:br>
              <a:rPr lang="en-US" sz="4600" b="1" i="1" dirty="0">
                <a:solidFill>
                  <a:srgbClr val="006633"/>
                </a:solidFill>
                <a:latin typeface="Garamond" pitchFamily="16" charset="0"/>
              </a:rPr>
            </a:br>
            <a:r>
              <a:rPr lang="en-US" sz="4600" i="1" dirty="0" smtClean="0">
                <a:solidFill>
                  <a:srgbClr val="006633"/>
                </a:solidFill>
                <a:latin typeface="Garamond" pitchFamily="16" charset="0"/>
              </a:rPr>
              <a:t>Fall </a:t>
            </a:r>
            <a:r>
              <a:rPr lang="en-US" sz="4200" i="1" dirty="0" smtClean="0">
                <a:solidFill>
                  <a:srgbClr val="006633"/>
                </a:solidFill>
                <a:latin typeface="Garamond" pitchFamily="16" charset="0"/>
              </a:rPr>
              <a:t>2013</a:t>
            </a:r>
            <a:endParaRPr lang="en-US" sz="4200" i="1" dirty="0">
              <a:solidFill>
                <a:srgbClr val="006633"/>
              </a:solidFill>
              <a:latin typeface="Garamond" pitchFamily="16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4221163"/>
            <a:ext cx="9144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 i="1" u="sng">
                <a:solidFill>
                  <a:srgbClr val="006633"/>
                </a:solidFill>
                <a:latin typeface="Garamond" pitchFamily="16" charset="0"/>
              </a:rPr>
              <a:t>Lab 3</a:t>
            </a:r>
            <a:br>
              <a:rPr lang="en-US" sz="2800" b="1" i="1" u="sng">
                <a:solidFill>
                  <a:srgbClr val="006633"/>
                </a:solidFill>
                <a:latin typeface="Garamond" pitchFamily="16" charset="0"/>
              </a:rPr>
            </a:br>
            <a:r>
              <a:rPr lang="en-US" sz="2800" b="1" i="1" u="sng">
                <a:solidFill>
                  <a:srgbClr val="006633"/>
                </a:solidFill>
                <a:latin typeface="Garamond" pitchFamily="16" charset="0"/>
              </a:rPr>
              <a:t>IIR Filters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 i="1">
                <a:solidFill>
                  <a:srgbClr val="006633"/>
                </a:solidFill>
                <a:latin typeface="Garamond" pitchFamily="16" charset="0"/>
              </a:rPr>
              <a:t>Chao Jia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 i="1">
                <a:solidFill>
                  <a:srgbClr val="006633"/>
                </a:solidFill>
                <a:latin typeface="Garamond" pitchFamily="16" charset="0"/>
              </a:rPr>
              <a:t>Debarati Kundu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 i="1">
                <a:solidFill>
                  <a:srgbClr val="006633"/>
                </a:solidFill>
                <a:latin typeface="Garamond" pitchFamily="16" charset="0"/>
              </a:rPr>
              <a:t>Andrew Mark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 i="1">
                <a:solidFill>
                  <a:srgbClr val="006633"/>
                </a:solidFill>
                <a:latin typeface="Garamond" pitchFamily="16" charset="0"/>
              </a:rPr>
              <a:t/>
            </a:r>
            <a:br>
              <a:rPr lang="en-US" sz="2800" b="1" i="1">
                <a:solidFill>
                  <a:srgbClr val="006633"/>
                </a:solidFill>
                <a:latin typeface="Garamond" pitchFamily="16" charset="0"/>
              </a:rPr>
            </a:br>
            <a:endParaRPr lang="en-US" sz="2800" b="1" i="1">
              <a:solidFill>
                <a:srgbClr val="006633"/>
              </a:solidFill>
              <a:latin typeface="Garamond" pitchFamily="16" charset="0"/>
            </a:endParaRPr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77B3B2A5-9B79-484F-8862-C6832B944072}" type="slidenum">
              <a:rPr lang="en-US" sz="1200">
                <a:solidFill>
                  <a:srgbClr val="000000"/>
                </a:solidFill>
                <a:latin typeface="Garamond" pitchFamily="16" charset="0"/>
              </a:rPr>
              <a:pPr algn="r" eaLnBrk="1" hangingPunct="1">
                <a:buClrTx/>
                <a:buFontTx/>
                <a:buNone/>
              </a:pPr>
              <a:t>2</a:t>
            </a:fld>
            <a:endParaRPr lang="en-US" sz="1200">
              <a:solidFill>
                <a:srgbClr val="000000"/>
              </a:solidFill>
              <a:latin typeface="Garamond" pitchFamily="16" charset="0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Outline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7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IIR Filters DF-I and Implementation</a:t>
            </a:r>
          </a:p>
          <a:p>
            <a:pPr eaLnBrk="1" hangingPunct="1"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7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IIR Filter DF-II and Implementation</a:t>
            </a:r>
          </a:p>
          <a:p>
            <a:pPr eaLnBrk="1" hangingPunct="1">
              <a:spcBef>
                <a:spcPts val="675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7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IIR Filter SOS and Implementation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8C7D80A5-FA76-4718-86ED-F95C75DE2472}" type="slidenum">
              <a:rPr lang="en-US" sz="1200">
                <a:solidFill>
                  <a:srgbClr val="000000"/>
                </a:solidFill>
                <a:latin typeface="Garamond" pitchFamily="16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en-US" sz="1200">
              <a:solidFill>
                <a:srgbClr val="000000"/>
              </a:solidFill>
              <a:latin typeface="Garamond" pitchFamily="16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IIR Filters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357188" y="928688"/>
            <a:ext cx="8462962" cy="523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6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IIR Filters can be represented as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6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6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6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6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Its time domain equivalent is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6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6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6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This is called “Direct Form” since the multiplier coefficients in the difference equation are precisely the coefficients of the transfer function.</a:t>
            </a:r>
          </a:p>
        </p:txBody>
      </p:sp>
      <p:graphicFrame>
        <p:nvGraphicFramePr>
          <p:cNvPr id="5126" name="Object 5"/>
          <p:cNvGraphicFramePr>
            <a:graphicFrameLocks noChangeAspect="1"/>
          </p:cNvGraphicFramePr>
          <p:nvPr/>
        </p:nvGraphicFramePr>
        <p:xfrm>
          <a:off x="1746250" y="1371600"/>
          <a:ext cx="35687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2095500" imgH="431800" progId="Equation.3">
                  <p:embed/>
                </p:oleObj>
              </mc:Choice>
              <mc:Fallback>
                <p:oleObj name="Equation" r:id="rId5" imgW="20955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1371600"/>
                        <a:ext cx="3568700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6"/>
          <p:cNvGraphicFramePr>
            <a:graphicFrameLocks noChangeAspect="1"/>
          </p:cNvGraphicFramePr>
          <p:nvPr/>
        </p:nvGraphicFramePr>
        <p:xfrm>
          <a:off x="1555750" y="3429000"/>
          <a:ext cx="3924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2209680" imgH="431640" progId="Equation.3">
                  <p:embed/>
                </p:oleObj>
              </mc:Choice>
              <mc:Fallback>
                <p:oleObj name="Equation" r:id="rId7" imgW="220968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3429000"/>
                        <a:ext cx="3924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7"/>
          <p:cNvGraphicFramePr>
            <a:graphicFrameLocks noChangeAspect="1"/>
          </p:cNvGraphicFramePr>
          <p:nvPr/>
        </p:nvGraphicFramePr>
        <p:xfrm>
          <a:off x="1587500" y="2203450"/>
          <a:ext cx="5037138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9" imgW="2768400" imgH="457200" progId="Equation.3">
                  <p:embed/>
                </p:oleObj>
              </mc:Choice>
              <mc:Fallback>
                <p:oleObj name="Equation" r:id="rId9" imgW="27684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203450"/>
                        <a:ext cx="5037138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5B0829B-DDB5-418B-88DE-2F151FA50958}" type="slidenum">
              <a:rPr lang="en-US" sz="1200">
                <a:solidFill>
                  <a:srgbClr val="000000"/>
                </a:solidFill>
                <a:latin typeface="Garamond" pitchFamily="16" charset="0"/>
              </a:rPr>
              <a:pPr algn="r" eaLnBrk="1" hangingPunct="1">
                <a:buClrTx/>
                <a:buFontTx/>
                <a:buNone/>
              </a:pPr>
              <a:t>4</a:t>
            </a:fld>
            <a:endParaRPr lang="en-US" sz="1200">
              <a:solidFill>
                <a:srgbClr val="000000"/>
              </a:solidFill>
              <a:latin typeface="Garamond" pitchFamily="1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IIR Filters DF-I Implementation</a:t>
            </a:r>
          </a:p>
        </p:txBody>
      </p:sp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57188" y="928688"/>
            <a:ext cx="8462962" cy="523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50" name="Object 5"/>
          <p:cNvGraphicFramePr>
            <a:graphicFrameLocks noChangeAspect="1"/>
          </p:cNvGraphicFramePr>
          <p:nvPr/>
        </p:nvGraphicFramePr>
        <p:xfrm>
          <a:off x="5092700" y="1439863"/>
          <a:ext cx="3924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2209680" imgH="431640" progId="Equation.3">
                  <p:embed/>
                </p:oleObj>
              </mc:Choice>
              <mc:Fallback>
                <p:oleObj name="Equation" r:id="rId5" imgW="220968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439863"/>
                        <a:ext cx="3924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5033963" y="981075"/>
            <a:ext cx="3832225" cy="49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98513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30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Compute y[n]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30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Update state variables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lvl="1"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</p:txBody>
      </p:sp>
      <p:graphicFrame>
        <p:nvGraphicFramePr>
          <p:cNvPr id="6152" name="Object 7"/>
          <p:cNvGraphicFramePr>
            <a:graphicFrameLocks noChangeAspect="1"/>
          </p:cNvGraphicFramePr>
          <p:nvPr/>
        </p:nvGraphicFramePr>
        <p:xfrm>
          <a:off x="5330825" y="3097213"/>
          <a:ext cx="3355975" cy="307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r:id="rId7" imgW="1756440" imgH="1425600" progId="">
                  <p:embed/>
                </p:oleObj>
              </mc:Choice>
              <mc:Fallback>
                <p:oleObj r:id="rId7" imgW="1756440" imgH="14256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3097213"/>
                        <a:ext cx="3355975" cy="307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3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169988"/>
            <a:ext cx="4648200" cy="449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C7EBD2CF-6D56-4E96-A838-356DFA84A349}" type="slidenum">
              <a:rPr lang="en-US" sz="1200">
                <a:solidFill>
                  <a:srgbClr val="000000"/>
                </a:solidFill>
                <a:latin typeface="Garamond" pitchFamily="16" charset="0"/>
              </a:rPr>
              <a:pPr algn="r" eaLnBrk="1" hangingPunct="1">
                <a:buClrTx/>
                <a:buFontTx/>
                <a:buNone/>
              </a:pPr>
              <a:t>5</a:t>
            </a:fld>
            <a:endParaRPr lang="en-US" sz="1200">
              <a:solidFill>
                <a:srgbClr val="000000"/>
              </a:solidFill>
              <a:latin typeface="Garamond" pitchFamily="16" charset="0"/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IIR Filters DF-II Implementation</a:t>
            </a:r>
          </a:p>
        </p:txBody>
      </p:sp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4643438" y="928688"/>
            <a:ext cx="4176712" cy="523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98513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30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Compute v[n]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30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Compute y[n]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30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Update state variables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lvl="1"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30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</p:txBody>
      </p:sp>
      <p:graphicFrame>
        <p:nvGraphicFramePr>
          <p:cNvPr id="7174" name="Object 5"/>
          <p:cNvGraphicFramePr>
            <a:graphicFrameLocks noChangeAspect="1"/>
          </p:cNvGraphicFramePr>
          <p:nvPr/>
        </p:nvGraphicFramePr>
        <p:xfrm>
          <a:off x="5262563" y="1428750"/>
          <a:ext cx="29003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663560" imgH="431640" progId="Equation.3">
                  <p:embed/>
                </p:oleObj>
              </mc:Choice>
              <mc:Fallback>
                <p:oleObj name="Equation" r:id="rId5" imgW="166356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563" y="1428750"/>
                        <a:ext cx="2900362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6"/>
          <p:cNvGraphicFramePr>
            <a:graphicFrameLocks noChangeAspect="1"/>
          </p:cNvGraphicFramePr>
          <p:nvPr/>
        </p:nvGraphicFramePr>
        <p:xfrm>
          <a:off x="5267325" y="2571750"/>
          <a:ext cx="303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1777680" imgH="431640" progId="Equation.3">
                  <p:embed/>
                </p:oleObj>
              </mc:Choice>
              <mc:Fallback>
                <p:oleObj name="Equation" r:id="rId7" imgW="177768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7325" y="2571750"/>
                        <a:ext cx="3035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7"/>
          <p:cNvGraphicFramePr>
            <a:graphicFrameLocks noChangeAspect="1"/>
          </p:cNvGraphicFramePr>
          <p:nvPr/>
        </p:nvGraphicFramePr>
        <p:xfrm>
          <a:off x="5075238" y="4114800"/>
          <a:ext cx="3154362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r:id="rId9" imgW="1691280" imgH="708840" progId="">
                  <p:embed/>
                </p:oleObj>
              </mc:Choice>
              <mc:Fallback>
                <p:oleObj r:id="rId9" imgW="1691280" imgH="70884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4114800"/>
                        <a:ext cx="3154362" cy="151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7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016000"/>
            <a:ext cx="4097338" cy="506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84F10019-D770-4D7D-AEE2-B52C89A47AB5}" type="slidenum">
              <a:rPr lang="en-US" sz="1200">
                <a:solidFill>
                  <a:srgbClr val="000000"/>
                </a:solidFill>
                <a:latin typeface="Garamond" pitchFamily="16" charset="0"/>
              </a:rPr>
              <a:pPr algn="r" eaLnBrk="1" hangingPunct="1">
                <a:buClrTx/>
                <a:buFontTx/>
                <a:buNone/>
              </a:pPr>
              <a:t>6</a:t>
            </a:fld>
            <a:endParaRPr lang="en-US" sz="1200">
              <a:solidFill>
                <a:srgbClr val="000000"/>
              </a:solidFill>
              <a:latin typeface="Garamond" pitchFamily="16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15925" y="26035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IIR Filters SOS Implementation</a:t>
            </a: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391525" cy="5113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8138" eaLnBrk="0" hangingPunct="0"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98513" indent="-338138" eaLnBrk="0" hangingPunct="0"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8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A cascade of second order sections (SOS).</a:t>
            </a: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</a:pPr>
            <a:r>
              <a:rPr lang="en-US" sz="280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Each section is just a second order IIR filter, also called as biquad.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lvl="1" algn="just" eaLnBrk="1" hangingPunct="1">
              <a:spcBef>
                <a:spcPts val="750"/>
              </a:spcBef>
              <a:buClrTx/>
              <a:buSzPct val="65000"/>
              <a:buFontTx/>
              <a:buNone/>
            </a:pPr>
            <a:endParaRPr lang="en-US" sz="280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</p:txBody>
      </p:sp>
      <p:pic>
        <p:nvPicPr>
          <p:cNvPr id="819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5538"/>
            <a:ext cx="8605838" cy="300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</a:rPr>
              <a:t>6 - </a:t>
            </a:r>
            <a:fld id="{2E659A1D-2776-48EC-B022-09F89678C1AC}" type="slidenum">
              <a:rPr lang="en-US" sz="14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7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Discrete-Time IIR Biquad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668338" indent="-322263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For poles at </a:t>
            </a:r>
            <a:r>
              <a:rPr lang="en-US" sz="2400" i="1" dirty="0">
                <a:solidFill>
                  <a:srgbClr val="006633"/>
                </a:solidFill>
                <a:latin typeface="+mj-lt"/>
              </a:rPr>
              <a:t>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                            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, where                      is the pole radius (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r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&lt; 1 for stability), with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y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= </a:t>
            </a:r>
            <a:r>
              <a:rPr lang="en-US" sz="2400" dirty="0" smtClean="0">
                <a:solidFill>
                  <a:srgbClr val="006633"/>
                </a:solidFill>
                <a:latin typeface="+mj-lt"/>
                <a:cs typeface="Times New Roman" pitchFamily="16" charset="0"/>
              </a:rPr>
              <a:t>–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2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a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:</a:t>
            </a:r>
          </a:p>
          <a:p>
            <a:pPr>
              <a:spcBef>
                <a:spcPts val="600"/>
              </a:spcBef>
              <a:buClrTx/>
              <a:buSzTx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+mj-lt"/>
            </a:endParaRPr>
          </a:p>
          <a:p>
            <a:pPr>
              <a:spcBef>
                <a:spcPts val="600"/>
              </a:spcBef>
              <a:buClrTx/>
              <a:buSzTx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+mj-lt"/>
            </a:endParaRPr>
          </a:p>
          <a:p>
            <a:pPr>
              <a:spcBef>
                <a:spcPts val="600"/>
              </a:spcBef>
              <a:buClrTx/>
              <a:buSzTx/>
              <a:buFontTx/>
              <a:buNone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Real poles: </a:t>
            </a:r>
          </a:p>
          <a:p>
            <a:pPr marL="342900" indent="-342900">
              <a:spcBef>
                <a:spcPts val="6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Q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= ½</a:t>
            </a:r>
          </a:p>
          <a:p>
            <a:pPr marL="342900" indent="-342900">
              <a:spcBef>
                <a:spcPts val="6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h[n] =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C</a:t>
            </a:r>
            <a:r>
              <a:rPr lang="en-US" sz="2400" baseline="-25000" dirty="0" smtClean="0">
                <a:solidFill>
                  <a:srgbClr val="006633"/>
                </a:solidFill>
                <a:latin typeface="+mj-lt"/>
              </a:rPr>
              <a:t>0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a</a:t>
            </a:r>
            <a:r>
              <a:rPr lang="en-US" sz="2400" i="1" baseline="30000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 u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[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] +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C</a:t>
            </a:r>
            <a:r>
              <a:rPr lang="en-US" sz="2400" baseline="-25000" dirty="0" smtClean="0">
                <a:solidFill>
                  <a:srgbClr val="006633"/>
                </a:solidFill>
                <a:latin typeface="+mj-lt"/>
              </a:rPr>
              <a:t>1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 a </a:t>
            </a:r>
            <a:r>
              <a:rPr lang="en-US" sz="2400" i="1" baseline="30000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 u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[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]</a:t>
            </a:r>
          </a:p>
          <a:p>
            <a:pPr marL="0" indent="0">
              <a:spcBef>
                <a:spcPts val="600"/>
              </a:spcBef>
              <a:buClrTx/>
              <a:buSzTx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Poles on unit circle: </a:t>
            </a:r>
          </a:p>
          <a:p>
            <a:pPr marL="342900" indent="-342900">
              <a:spcBef>
                <a:spcPts val="6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sz="2400" i="1" dirty="0">
                <a:solidFill>
                  <a:srgbClr val="006633"/>
                </a:solidFill>
                <a:latin typeface="+mj-lt"/>
              </a:rPr>
              <a:t>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          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(oscillatory response)</a:t>
            </a:r>
          </a:p>
          <a:p>
            <a:pPr marL="0" indent="0">
              <a:spcBef>
                <a:spcPts val="600"/>
              </a:spcBef>
              <a:buClrTx/>
              <a:buSzTx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Example: To maintain stability (given a 16-bit fixed-point digital signal processor with 40-bit accumulators), </a:t>
            </a:r>
            <a:r>
              <a:rPr lang="en-US" sz="2400" i="1" dirty="0" err="1" smtClean="0">
                <a:solidFill>
                  <a:srgbClr val="006633"/>
                </a:solidFill>
                <a:latin typeface="+mj-lt"/>
              </a:rPr>
              <a:t>Q</a:t>
            </a:r>
            <a:r>
              <a:rPr lang="en-US" sz="2400" baseline="-25000" dirty="0" err="1" smtClean="0">
                <a:solidFill>
                  <a:srgbClr val="006633"/>
                </a:solidFill>
                <a:latin typeface="+mj-lt"/>
              </a:rPr>
              <a:t>max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~ 40</a:t>
            </a:r>
          </a:p>
        </p:txBody>
      </p:sp>
      <p:graphicFrame>
        <p:nvGraphicFramePr>
          <p:cNvPr id="9221" name="Object 4"/>
          <p:cNvGraphicFramePr>
            <a:graphicFrameLocks noChangeAspect="1"/>
          </p:cNvGraphicFramePr>
          <p:nvPr/>
        </p:nvGraphicFramePr>
        <p:xfrm>
          <a:off x="2379663" y="2286000"/>
          <a:ext cx="42497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r:id="rId4" imgW="2408400" imgH="441360" progId="">
                  <p:embed/>
                </p:oleObj>
              </mc:Choice>
              <mc:Fallback>
                <p:oleObj r:id="rId4" imgW="2408400" imgH="44136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2286000"/>
                        <a:ext cx="42497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5"/>
          <p:cNvGraphicFramePr>
            <a:graphicFrameLocks noChangeAspect="1"/>
          </p:cNvGraphicFramePr>
          <p:nvPr/>
        </p:nvGraphicFramePr>
        <p:xfrm>
          <a:off x="5486400" y="1295400"/>
          <a:ext cx="16065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6" imgW="698400" imgH="253800" progId="Equation.3">
                  <p:embed/>
                </p:oleObj>
              </mc:Choice>
              <mc:Fallback>
                <p:oleObj name="Equation" r:id="rId6" imgW="69840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295400"/>
                        <a:ext cx="160655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12738" y="6299200"/>
            <a:ext cx="8458200" cy="433388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0"/>
              </a:spcBef>
              <a:buClrTx/>
              <a:buFontTx/>
              <a:buNone/>
              <a:defRPr/>
            </a:pPr>
            <a:r>
              <a:rPr lang="en-US" sz="2200" b="1" dirty="0" smtClean="0">
                <a:solidFill>
                  <a:srgbClr val="006633"/>
                </a:solidFill>
                <a:latin typeface="+mj-lt"/>
              </a:rPr>
              <a:t>Filter design programs often use </a:t>
            </a:r>
            <a:r>
              <a:rPr lang="en-US" sz="2200" b="1" i="1" dirty="0" smtClean="0">
                <a:solidFill>
                  <a:srgbClr val="006633"/>
                </a:solidFill>
                <a:latin typeface="+mj-lt"/>
              </a:rPr>
              <a:t>r </a:t>
            </a:r>
            <a:r>
              <a:rPr lang="en-US" sz="2200" b="1" dirty="0" smtClean="0">
                <a:solidFill>
                  <a:srgbClr val="006633"/>
                </a:solidFill>
                <a:latin typeface="+mj-lt"/>
              </a:rPr>
              <a:t>as approximation of quality factor</a:t>
            </a:r>
          </a:p>
        </p:txBody>
      </p:sp>
      <p:graphicFrame>
        <p:nvGraphicFramePr>
          <p:cNvPr id="9224" name="Object 1"/>
          <p:cNvGraphicFramePr>
            <a:graphicFrameLocks noChangeAspect="1"/>
          </p:cNvGraphicFramePr>
          <p:nvPr/>
        </p:nvGraphicFramePr>
        <p:xfrm>
          <a:off x="685800" y="4876800"/>
          <a:ext cx="11096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8" imgW="482400" imgH="203040" progId="Equation.3">
                  <p:embed/>
                </p:oleObj>
              </mc:Choice>
              <mc:Fallback>
                <p:oleObj name="Equation" r:id="rId8" imgW="482400" imgH="2030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76800"/>
                        <a:ext cx="11096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"/>
          <p:cNvGraphicFramePr>
            <a:graphicFrameLocks noChangeAspect="1"/>
          </p:cNvGraphicFramePr>
          <p:nvPr/>
        </p:nvGraphicFramePr>
        <p:xfrm>
          <a:off x="2362200" y="1417638"/>
          <a:ext cx="19859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0" imgW="863225" imgH="228501" progId="Equation.3">
                  <p:embed/>
                </p:oleObj>
              </mc:Choice>
              <mc:Fallback>
                <p:oleObj name="Equation" r:id="rId10" imgW="863225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17638"/>
                        <a:ext cx="1985963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</a:rPr>
              <a:t>6 - </a:t>
            </a:r>
            <a:fld id="{BC0ED52F-54A0-4BA8-BA07-7C7DB2AA409C}" type="slidenum">
              <a:rPr lang="en-US" sz="14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8</a:t>
            </a:fld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200">
                <a:solidFill>
                  <a:srgbClr val="006633"/>
                </a:solidFill>
                <a:latin typeface="Garamond" pitchFamily="16" charset="0"/>
              </a:rPr>
              <a:t>IIR Filter Implementation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indent="-28098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Classical IIR filter designs</a:t>
            </a:r>
          </a:p>
          <a:p>
            <a:pPr marL="804862" lvl="1" indent="-342900">
              <a:lnSpc>
                <a:spcPct val="90000"/>
              </a:lnSpc>
              <a:spcBef>
                <a:spcPts val="600"/>
              </a:spcBef>
              <a:buClr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Filter of order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will have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/2 conjugate poles if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is even or one real pole and (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-1)/2 conjugate poles if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n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is odd </a:t>
            </a:r>
          </a:p>
          <a:p>
            <a:pPr marL="804862" lvl="1" indent="-342900">
              <a:lnSpc>
                <a:spcPct val="90000"/>
              </a:lnSpc>
              <a:spcBef>
                <a:spcPts val="600"/>
              </a:spcBef>
              <a:buClr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Response is very sensitive to perturbations in pole locations</a:t>
            </a:r>
          </a:p>
          <a:p>
            <a:pPr marL="461962" lvl="1" indent="0">
              <a:lnSpc>
                <a:spcPct val="90000"/>
              </a:lnSpc>
              <a:spcBef>
                <a:spcPts val="600"/>
              </a:spcBef>
              <a:buClrTx/>
              <a:defRPr/>
            </a:pPr>
            <a:endParaRPr lang="en-US" sz="2400" dirty="0" smtClean="0">
              <a:solidFill>
                <a:srgbClr val="006633"/>
              </a:solidFill>
              <a:latin typeface="+mj-lt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Rule-of-thumb for implementing IIR filter</a:t>
            </a:r>
          </a:p>
          <a:p>
            <a:pPr marL="804862" lvl="1" indent="-342900">
              <a:lnSpc>
                <a:spcPct val="90000"/>
              </a:lnSpc>
              <a:spcBef>
                <a:spcPts val="600"/>
              </a:spcBef>
              <a:buClr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Decompose IIR filter into second-order sections (</a:t>
            </a:r>
            <a:r>
              <a:rPr lang="en-US" sz="2400" dirty="0" err="1" smtClean="0">
                <a:solidFill>
                  <a:srgbClr val="006633"/>
                </a:solidFill>
                <a:latin typeface="+mj-lt"/>
              </a:rPr>
              <a:t>biquads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)</a:t>
            </a:r>
          </a:p>
          <a:p>
            <a:pPr marL="804862" lvl="1" indent="-342900">
              <a:lnSpc>
                <a:spcPct val="90000"/>
              </a:lnSpc>
              <a:spcBef>
                <a:spcPts val="600"/>
              </a:spcBef>
              <a:buClr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Cascade </a:t>
            </a:r>
            <a:r>
              <a:rPr lang="en-US" sz="2400" dirty="0" err="1" smtClean="0">
                <a:solidFill>
                  <a:srgbClr val="006633"/>
                </a:solidFill>
                <a:latin typeface="+mj-lt"/>
              </a:rPr>
              <a:t>biquads</a:t>
            </a:r>
            <a:r>
              <a:rPr lang="en-US" sz="2400" dirty="0" smtClean="0">
                <a:solidFill>
                  <a:srgbClr val="006633"/>
                </a:solidFill>
                <a:latin typeface="+mj-lt"/>
              </a:rPr>
              <a:t> from input to output in order of ascending </a:t>
            </a:r>
            <a:r>
              <a:rPr lang="en-US" sz="2400" i="1" dirty="0" smtClean="0">
                <a:solidFill>
                  <a:srgbClr val="006633"/>
                </a:solidFill>
                <a:latin typeface="+mj-lt"/>
              </a:rPr>
              <a:t>quality factors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133A6DA-3574-4AF1-A2FA-FF318C37CF36}" type="slidenum">
              <a:rPr lang="en-US" sz="1200">
                <a:solidFill>
                  <a:srgbClr val="000000"/>
                </a:solidFill>
                <a:latin typeface="Garamond" pitchFamily="16" charset="0"/>
              </a:rPr>
              <a:pPr algn="r" eaLnBrk="1" hangingPunct="1">
                <a:buClrTx/>
                <a:buFontTx/>
                <a:buNone/>
              </a:pPr>
              <a:t>9</a:t>
            </a:fld>
            <a:endParaRPr lang="en-US" sz="1200">
              <a:solidFill>
                <a:srgbClr val="000000"/>
              </a:solidFill>
              <a:latin typeface="Garamond" pitchFamily="16" charset="0"/>
            </a:endParaRP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15925" y="26035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4000">
                <a:solidFill>
                  <a:srgbClr val="006633"/>
                </a:solidFill>
                <a:latin typeface="Garamond" pitchFamily="16" charset="0"/>
              </a:rPr>
              <a:t>IIR Filters SOS Implementation</a:t>
            </a: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15925" y="1168400"/>
            <a:ext cx="8391525" cy="511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95338" indent="-338138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The </a:t>
            </a:r>
            <a:r>
              <a:rPr lang="en-US" sz="2400" dirty="0" err="1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fdatool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 in </a:t>
            </a:r>
            <a:r>
              <a:rPr lang="en-US" sz="2400" dirty="0" err="1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Matlab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 automatically breaks the IIR filter into </a:t>
            </a:r>
            <a:r>
              <a:rPr lang="en-US" sz="2400" dirty="0" err="1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biquads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. Same coefficients are used as DF-I and DF-II.</a:t>
            </a: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For M </a:t>
            </a:r>
            <a:r>
              <a:rPr lang="en-US" sz="2400" dirty="0" err="1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biquads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, you also get M+1 scaling factors. Typically scale</a:t>
            </a:r>
            <a:r>
              <a:rPr lang="en-US" sz="2400" baseline="-250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M+1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 = 1</a:t>
            </a: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Implementation is like</a:t>
            </a:r>
          </a:p>
          <a:p>
            <a:pPr marL="457200" lvl="1" indent="0" algn="just" eaLnBrk="1" hangingPunct="1">
              <a:spcBef>
                <a:spcPts val="525"/>
              </a:spcBef>
              <a:buClr>
                <a:srgbClr val="CC9900"/>
              </a:buClr>
              <a:buSzPct val="65000"/>
              <a:defRPr/>
            </a:pP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 </a:t>
            </a: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endParaRPr lang="en-US" sz="2400" dirty="0" smtClean="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Use either DF-I or DF-II to implement each </a:t>
            </a:r>
            <a:r>
              <a:rPr lang="en-US" sz="2400" dirty="0" err="1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biquad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.</a:t>
            </a:r>
          </a:p>
          <a:p>
            <a:pPr algn="just"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charset="2"/>
              <a:buChar char=""/>
              <a:defRPr/>
            </a:pP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Each </a:t>
            </a:r>
            <a:r>
              <a:rPr lang="en-US" sz="2400" dirty="0" err="1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biquad</a:t>
            </a:r>
            <a:r>
              <a:rPr lang="en-US" sz="2400" dirty="0" smtClean="0">
                <a:solidFill>
                  <a:srgbClr val="006633"/>
                </a:solidFill>
                <a:latin typeface="Garamond" pitchFamily="16" charset="0"/>
                <a:cs typeface="Times New Roman" pitchFamily="16" charset="0"/>
              </a:rPr>
              <a:t> has its own state variables. DO NOT MIX THE STATE VARIABLES OF BIQUADS.</a:t>
            </a: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algn="just" eaLnBrk="1" hangingPunct="1">
              <a:spcBef>
                <a:spcPts val="750"/>
              </a:spcBef>
              <a:buClrTx/>
              <a:buSzPct val="65000"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  <a:p>
            <a:pPr lvl="1" algn="just" eaLnBrk="1" hangingPunct="1">
              <a:spcBef>
                <a:spcPts val="750"/>
              </a:spcBef>
              <a:buClrTx/>
              <a:buSzPct val="65000"/>
              <a:buFontTx/>
              <a:buNone/>
              <a:defRPr/>
            </a:pPr>
            <a:endParaRPr lang="en-US" sz="2400" dirty="0" smtClean="0">
              <a:solidFill>
                <a:srgbClr val="006633"/>
              </a:solidFill>
              <a:latin typeface="Garamond" pitchFamily="16" charset="0"/>
              <a:cs typeface="Times New Roman" pitchFamily="16" charset="0"/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29227" y="1631950"/>
          <a:ext cx="9144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8021</TotalTime>
  <Words>375</Words>
  <Application>Microsoft Office PowerPoint</Application>
  <PresentationFormat>On-screen Show (4:3)</PresentationFormat>
  <Paragraphs>102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Times New Roman</vt:lpstr>
      <vt:lpstr>Garamond</vt:lpstr>
      <vt:lpstr>DejaVu Sans</vt:lpstr>
      <vt:lpstr>Wingdings</vt:lpstr>
      <vt:lpstr>Office Theme</vt:lpstr>
      <vt:lpstr>1_Office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345S Real-Time Digital  Signal Processing Lab   Fall 2007</dc:title>
  <dc:subject>EE345S</dc:subject>
  <dc:creator>Akshaya Srivatsa</dc:creator>
  <cp:lastModifiedBy>Debarati</cp:lastModifiedBy>
  <cp:revision>401</cp:revision>
  <cp:lastPrinted>1601-01-01T00:00:00Z</cp:lastPrinted>
  <dcterms:created xsi:type="dcterms:W3CDTF">2007-09-06T05:52:10Z</dcterms:created>
  <dcterms:modified xsi:type="dcterms:W3CDTF">2013-10-07T18:17:35Z</dcterms:modified>
</cp:coreProperties>
</file>