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76B1-1726-1B48-B781-B1B31A49C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BFCC94-A216-BC4D-9D0C-2B512AB92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9813C-44DC-2B47-A6A3-1812684E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CCD3-FC8E-7140-8049-A973D0D4DCDC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ECD16-AE19-D345-8891-FE7F06A9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362EF-F081-A147-865A-702A1E9C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CDB-5751-F44C-A26E-5E2BB1B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1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84BB4-BCB8-CD4C-A49F-84F9F093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8554B-A387-3C45-89D8-C067B958E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72F53-6A12-B944-8B33-3B6A03A8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CCD3-FC8E-7140-8049-A973D0D4DCDC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38B75-5D1E-7B4D-8B23-ACED7036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61081-4F6F-AB4B-9FEF-E4E73C46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CDB-5751-F44C-A26E-5E2BB1B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0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673C31-B3BB-E74D-9281-A13F99528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25129-A9B2-3D4D-9CD9-1AB0C13E1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D0D4D-39C6-C44C-B259-C205EBCD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CCD3-FC8E-7140-8049-A973D0D4DCDC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04C15-D7D0-A444-AD4B-BA41F790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4DFA9-82D6-8A46-8706-9A4339CC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CDB-5751-F44C-A26E-5E2BB1B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8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F1853-1347-334B-AA00-C7267CF0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77839-C4A4-2D41-9F59-045CF14D9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BBB67-88AA-4F42-B7DF-47C6D2AF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CCD3-FC8E-7140-8049-A973D0D4DCDC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41218-1E52-9042-9F5E-8D6856E90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0C2EA-1CAE-8245-B8A5-EE34263E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CDB-5751-F44C-A26E-5E2BB1B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D37C-030D-784F-9E13-8A0AEC46F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71E85-87A3-BB4F-BD34-5E75D8401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8A85D-7C79-EE41-B861-6A1E41C35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CCD3-FC8E-7140-8049-A973D0D4DCDC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6C052-8F0D-0B41-A7F3-9240696D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62679-2160-D44B-BCDD-0B0A2A9A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CDB-5751-F44C-A26E-5E2BB1B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163B0-1331-104E-8774-DEB0A9841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DEA53-16EB-DA4E-AB7E-80C07F14D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65F52-DBE2-4143-B6EA-B776AA396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D8286-85B6-E440-B4C1-58B89C84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CCD3-FC8E-7140-8049-A973D0D4DCDC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A9376-C314-8642-A3D6-6B6C3CDA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F2A9F-6750-4743-B774-D05B8379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CDB-5751-F44C-A26E-5E2BB1B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CDE7B-8EB8-EF48-B77D-3A361F69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3AE7E-F175-D24A-9210-249D851C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C5EE5-46EE-F941-BB5E-710BE33B7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3C2019-5EE6-3D48-9EC9-E7B922B40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794500-1AE4-924A-A67E-4DD2CB2C2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E58D74-61B5-8744-A04F-DD07718A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CCD3-FC8E-7140-8049-A973D0D4DCDC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D498FB-16F7-F94F-9227-E4198D64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041B9E-887E-0544-9270-FC08F234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CDB-5751-F44C-A26E-5E2BB1B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4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40D4-BA3F-3E4E-B404-C01BFE63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6EDEB2-78D2-A848-9D41-2A274581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CCD3-FC8E-7140-8049-A973D0D4DCDC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46BAA-8490-4D4D-A258-4E0A3FB8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07F39-AE0D-F741-AE3B-EAEA0A29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CDB-5751-F44C-A26E-5E2BB1B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94E2A-3F00-1D41-86C6-258DEE40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CCD3-FC8E-7140-8049-A973D0D4DCDC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2469A-E3F9-1D4F-A33F-770B5922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7313F-F5B4-4C40-920A-BC645BC34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CDB-5751-F44C-A26E-5E2BB1B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2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01AF3-2439-4444-B786-73D543423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A8462-E6CB-8E47-A009-DDB8F9D9C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EA674-1B4D-DF4B-BC4F-08AC4CF0B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7C274-44FD-794B-AB00-EA5E3026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CCD3-FC8E-7140-8049-A973D0D4DCDC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25282-8062-C347-B770-EDDF054E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45CDB-53A4-AA47-A1DF-20B62DE0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CDB-5751-F44C-A26E-5E2BB1B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2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329A-92DD-3945-B429-FB8E8548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37C9B9-45AD-A348-84EB-B04489C6C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5C294-262D-5F49-A2B3-08F180BFB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CE4B3-CC3B-C944-8010-88C65EE2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CCD3-FC8E-7140-8049-A973D0D4DCDC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E3F14-8325-EF4C-AD2E-225AF90D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1AC41-F79E-0F42-ADDE-79D044CF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CDB-5751-F44C-A26E-5E2BB1B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42FEC-CDC5-7F4B-9957-FC7B7716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C8C5B-E402-9146-AFF2-29341DA92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BD10E-7FE2-0240-9F75-F64ADE3BC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3CCD3-FC8E-7140-8049-A973D0D4DCDC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05D07-34E1-564C-860B-75FAFB719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1870E-5888-6342-96FF-F1897598E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67CDB-5751-F44C-A26E-5E2BB1B4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7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8853DB71-1376-934F-91FB-6A454870F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13"/>
          <a:stretch/>
        </p:blipFill>
        <p:spPr>
          <a:xfrm rot="5400000">
            <a:off x="4921345" y="3969429"/>
            <a:ext cx="1991670" cy="3600575"/>
          </a:xfrm>
          <a:prstGeom prst="rect">
            <a:avLst/>
          </a:prstGeom>
        </p:spPr>
      </p:pic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F12A1A98-28E3-CF4B-998C-3BE3AF2BB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38"/>
          <a:stretch/>
        </p:blipFill>
        <p:spPr>
          <a:xfrm rot="5400000">
            <a:off x="7176655" y="1762442"/>
            <a:ext cx="5631914" cy="4374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FDD834-9360-CE46-A2E3-B40E9AFCE2F7}"/>
              </a:ext>
            </a:extLst>
          </p:cNvPr>
          <p:cNvSpPr txBox="1"/>
          <p:nvPr/>
        </p:nvSpPr>
        <p:spPr>
          <a:xfrm>
            <a:off x="118753" y="205737"/>
            <a:ext cx="11954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Homework Problem 7.2</a:t>
            </a:r>
            <a:r>
              <a:rPr lang="en-US" sz="2400" dirty="0"/>
              <a:t>.  In Fig. P-8.16 in </a:t>
            </a:r>
            <a:r>
              <a:rPr lang="en-US" sz="2400" i="1" dirty="0"/>
              <a:t>Signal Processing First</a:t>
            </a:r>
            <a:r>
              <a:rPr lang="en-US" sz="2400" dirty="0"/>
              <a:t>, match each pole-zero plot (PZ 1-4) with the correct one of five possible frequency responses (A-E).  In the pole-zero plots, poles are denoted by X and zeros by O.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D9FA9-3C1C-924E-A843-A4F497EAE1E3}"/>
              </a:ext>
            </a:extLst>
          </p:cNvPr>
          <p:cNvSpPr txBox="1"/>
          <p:nvPr/>
        </p:nvSpPr>
        <p:spPr>
          <a:xfrm>
            <a:off x="142503" y="1454772"/>
            <a:ext cx="7551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addition, for each of the four filters, </a:t>
            </a:r>
          </a:p>
          <a:p>
            <a:r>
              <a:rPr lang="en-US" sz="2400" dirty="0" err="1"/>
              <a:t>i</a:t>
            </a:r>
            <a:r>
              <a:rPr lang="en-US" sz="2400" dirty="0"/>
              <a:t>. give a formula for the transfer function in the z-domain including the region of convergence,</a:t>
            </a:r>
          </a:p>
          <a:p>
            <a:pPr lvl="0"/>
            <a:r>
              <a:rPr lang="en-US" sz="2400" dirty="0"/>
              <a:t>ii. give a formula for the frequency response from the transfer function in the z-domain in part </a:t>
            </a:r>
            <a:r>
              <a:rPr lang="en-US" sz="2400" dirty="0" err="1"/>
              <a:t>i</a:t>
            </a:r>
            <a:r>
              <a:rPr lang="en-US" sz="2400" dirty="0"/>
              <a:t>. Why can convert </a:t>
            </a:r>
          </a:p>
          <a:p>
            <a:pPr lvl="0"/>
            <a:r>
              <a:rPr lang="en-US" sz="2400" dirty="0"/>
              <a:t>iii. plot the magnitude response in the frequency domain</a:t>
            </a:r>
          </a:p>
          <a:p>
            <a:pPr lvl="0"/>
            <a:r>
              <a:rPr lang="en-US" sz="2400" dirty="0"/>
              <a:t>iv. indicate the frequency selectivity as lowpass, </a:t>
            </a:r>
            <a:r>
              <a:rPr lang="en-US" sz="2400" dirty="0" err="1"/>
              <a:t>highpass</a:t>
            </a:r>
            <a:r>
              <a:rPr lang="en-US" sz="2400" dirty="0"/>
              <a:t>, bandpass, or </a:t>
            </a:r>
            <a:r>
              <a:rPr lang="en-US" sz="2400" dirty="0" err="1"/>
              <a:t>bandstop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46FBDE06-9B96-F14B-BB2C-B5853A336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1" r="40456"/>
          <a:stretch/>
        </p:blipFill>
        <p:spPr>
          <a:xfrm rot="5400000">
            <a:off x="1087314" y="3817552"/>
            <a:ext cx="1961509" cy="39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3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125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Evans</dc:creator>
  <cp:lastModifiedBy>Brian Evans</cp:lastModifiedBy>
  <cp:revision>4</cp:revision>
  <dcterms:created xsi:type="dcterms:W3CDTF">2021-11-11T04:03:18Z</dcterms:created>
  <dcterms:modified xsi:type="dcterms:W3CDTF">2021-11-11T16:38:12Z</dcterms:modified>
</cp:coreProperties>
</file>