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14"/>
  </p:notesMasterIdLst>
  <p:sldIdLst>
    <p:sldId id="711" r:id="rId4"/>
    <p:sldId id="719" r:id="rId5"/>
    <p:sldId id="720" r:id="rId6"/>
    <p:sldId id="721" r:id="rId7"/>
    <p:sldId id="722" r:id="rId8"/>
    <p:sldId id="723" r:id="rId9"/>
    <p:sldId id="724" r:id="rId10"/>
    <p:sldId id="725" r:id="rId11"/>
    <p:sldId id="726" r:id="rId12"/>
    <p:sldId id="281" r:id="rId13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11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D6BEF-6C52-4644-AE28-6DE95EA62C32}" v="441" dt="2024-05-03T09:26:41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8" autoAdjust="0"/>
    <p:restoredTop sz="90884" autoAdjust="0"/>
  </p:normalViewPr>
  <p:slideViewPr>
    <p:cSldViewPr>
      <p:cViewPr varScale="1">
        <p:scale>
          <a:sx n="89" d="100"/>
          <a:sy n="89" d="100"/>
        </p:scale>
        <p:origin x="428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hnaja Kodali" userId="b4661026250b9b16" providerId="LiveId" clId="{58C40358-D7C8-4D57-B5D9-C19AB05F3DE1}"/>
    <pc:docChg chg="undo redo custSel addSld modSld modSection">
      <pc:chgData name="Krishnaja Kodali" userId="b4661026250b9b16" providerId="LiveId" clId="{58C40358-D7C8-4D57-B5D9-C19AB05F3DE1}" dt="2024-05-02T07:15:35.496" v="1513" actId="1035"/>
      <pc:docMkLst>
        <pc:docMk/>
      </pc:docMkLst>
      <pc:sldChg chg="addSp delSp modSp mod">
        <pc:chgData name="Krishnaja Kodali" userId="b4661026250b9b16" providerId="LiveId" clId="{58C40358-D7C8-4D57-B5D9-C19AB05F3DE1}" dt="2024-05-02T04:43:25.320" v="0" actId="1032"/>
        <pc:sldMkLst>
          <pc:docMk/>
          <pc:sldMk cId="3086678487" sldId="708"/>
        </pc:sldMkLst>
        <pc:spChg chg="del">
          <ac:chgData name="Krishnaja Kodali" userId="b4661026250b9b16" providerId="LiveId" clId="{58C40358-D7C8-4D57-B5D9-C19AB05F3DE1}" dt="2024-05-02T04:43:25.320" v="0" actId="1032"/>
          <ac:spMkLst>
            <pc:docMk/>
            <pc:sldMk cId="3086678487" sldId="708"/>
            <ac:spMk id="5" creationId="{49B2C2A8-3704-5D1A-D48C-088953EBB831}"/>
          </ac:spMkLst>
        </pc:spChg>
        <pc:graphicFrameChg chg="add modGraphic">
          <ac:chgData name="Krishnaja Kodali" userId="b4661026250b9b16" providerId="LiveId" clId="{58C40358-D7C8-4D57-B5D9-C19AB05F3DE1}" dt="2024-05-02T04:43:25.320" v="0" actId="1032"/>
          <ac:graphicFrameMkLst>
            <pc:docMk/>
            <pc:sldMk cId="3086678487" sldId="708"/>
            <ac:graphicFrameMk id="2" creationId="{A43AB232-69D5-F2B9-7B30-86C05F399F48}"/>
          </ac:graphicFrameMkLst>
        </pc:graphicFrameChg>
      </pc:sldChg>
      <pc:sldChg chg="addSp delSp modSp mod">
        <pc:chgData name="Krishnaja Kodali" userId="b4661026250b9b16" providerId="LiveId" clId="{58C40358-D7C8-4D57-B5D9-C19AB05F3DE1}" dt="2024-05-02T06:46:22.311" v="1358" actId="478"/>
        <pc:sldMkLst>
          <pc:docMk/>
          <pc:sldMk cId="1825105875" sldId="714"/>
        </pc:sldMkLst>
        <pc:spChg chg="add del">
          <ac:chgData name="Krishnaja Kodali" userId="b4661026250b9b16" providerId="LiveId" clId="{58C40358-D7C8-4D57-B5D9-C19AB05F3DE1}" dt="2024-05-02T06:46:22.311" v="1358" actId="478"/>
          <ac:spMkLst>
            <pc:docMk/>
            <pc:sldMk cId="1825105875" sldId="714"/>
            <ac:spMk id="11" creationId="{00000000-0000-0000-0000-000000000000}"/>
          </ac:spMkLst>
        </pc:spChg>
        <pc:spChg chg="del mod">
          <ac:chgData name="Krishnaja Kodali" userId="b4661026250b9b16" providerId="LiveId" clId="{58C40358-D7C8-4D57-B5D9-C19AB05F3DE1}" dt="2024-05-02T06:45:56.350" v="1348" actId="478"/>
          <ac:spMkLst>
            <pc:docMk/>
            <pc:sldMk cId="1825105875" sldId="714"/>
            <ac:spMk id="12" creationId="{00000000-0000-0000-0000-000000000000}"/>
          </ac:spMkLst>
        </pc:spChg>
        <pc:spChg chg="mod">
          <ac:chgData name="Krishnaja Kodali" userId="b4661026250b9b16" providerId="LiveId" clId="{58C40358-D7C8-4D57-B5D9-C19AB05F3DE1}" dt="2024-05-02T06:46:20.934" v="1356" actId="20577"/>
          <ac:spMkLst>
            <pc:docMk/>
            <pc:sldMk cId="1825105875" sldId="714"/>
            <ac:spMk id="13" creationId="{00000000-0000-0000-0000-000000000000}"/>
          </ac:spMkLst>
        </pc:spChg>
        <pc:spChg chg="del mod">
          <ac:chgData name="Krishnaja Kodali" userId="b4661026250b9b16" providerId="LiveId" clId="{58C40358-D7C8-4D57-B5D9-C19AB05F3DE1}" dt="2024-05-02T06:44:58.583" v="1271" actId="478"/>
          <ac:spMkLst>
            <pc:docMk/>
            <pc:sldMk cId="1825105875" sldId="714"/>
            <ac:spMk id="15" creationId="{00000000-0000-0000-0000-000000000000}"/>
          </ac:spMkLst>
        </pc:spChg>
        <pc:cxnChg chg="add del mod">
          <ac:chgData name="Krishnaja Kodali" userId="b4661026250b9b16" providerId="LiveId" clId="{58C40358-D7C8-4D57-B5D9-C19AB05F3DE1}" dt="2024-05-02T06:46:21.626" v="1357" actId="1076"/>
          <ac:cxnSpMkLst>
            <pc:docMk/>
            <pc:sldMk cId="1825105875" sldId="714"/>
            <ac:cxnSpMk id="10" creationId="{00000000-0000-0000-0000-000000000000}"/>
          </ac:cxnSpMkLst>
        </pc:cxnChg>
      </pc:sldChg>
      <pc:sldChg chg="addSp delSp modSp new mod">
        <pc:chgData name="Krishnaja Kodali" userId="b4661026250b9b16" providerId="LiveId" clId="{58C40358-D7C8-4D57-B5D9-C19AB05F3DE1}" dt="2024-05-02T04:55:07.672" v="355" actId="20577"/>
        <pc:sldMkLst>
          <pc:docMk/>
          <pc:sldMk cId="3026891709" sldId="716"/>
        </pc:sldMkLst>
        <pc:spChg chg="del">
          <ac:chgData name="Krishnaja Kodali" userId="b4661026250b9b16" providerId="LiveId" clId="{58C40358-D7C8-4D57-B5D9-C19AB05F3DE1}" dt="2024-05-02T04:43:38.867" v="2" actId="478"/>
          <ac:spMkLst>
            <pc:docMk/>
            <pc:sldMk cId="3026891709" sldId="716"/>
            <ac:spMk id="2" creationId="{644C38D1-6DE6-090E-DA5D-77612FF31EEE}"/>
          </ac:spMkLst>
        </pc:spChg>
        <pc:spChg chg="del">
          <ac:chgData name="Krishnaja Kodali" userId="b4661026250b9b16" providerId="LiveId" clId="{58C40358-D7C8-4D57-B5D9-C19AB05F3DE1}" dt="2024-05-02T04:43:40.087" v="3" actId="478"/>
          <ac:spMkLst>
            <pc:docMk/>
            <pc:sldMk cId="3026891709" sldId="716"/>
            <ac:spMk id="3" creationId="{A6100263-38BA-C898-2924-9CDC9D613A59}"/>
          </ac:spMkLst>
        </pc:spChg>
        <pc:graphicFrameChg chg="add mod modGraphic">
          <ac:chgData name="Krishnaja Kodali" userId="b4661026250b9b16" providerId="LiveId" clId="{58C40358-D7C8-4D57-B5D9-C19AB05F3DE1}" dt="2024-05-02T04:55:07.672" v="355" actId="20577"/>
          <ac:graphicFrameMkLst>
            <pc:docMk/>
            <pc:sldMk cId="3026891709" sldId="716"/>
            <ac:graphicFrameMk id="4" creationId="{DB3A66BC-D1B3-3D4A-EA98-4466055F28C7}"/>
          </ac:graphicFrameMkLst>
        </pc:graphicFrameChg>
      </pc:sldChg>
      <pc:sldChg chg="addSp delSp modSp add mod">
        <pc:chgData name="Krishnaja Kodali" userId="b4661026250b9b16" providerId="LiveId" clId="{58C40358-D7C8-4D57-B5D9-C19AB05F3DE1}" dt="2024-05-02T07:15:35.496" v="1513" actId="1035"/>
        <pc:sldMkLst>
          <pc:docMk/>
          <pc:sldMk cId="1979513634" sldId="717"/>
        </pc:sldMkLst>
        <pc:graphicFrameChg chg="add mod modGraphic">
          <ac:chgData name="Krishnaja Kodali" userId="b4661026250b9b16" providerId="LiveId" clId="{58C40358-D7C8-4D57-B5D9-C19AB05F3DE1}" dt="2024-05-02T07:15:35.496" v="1513" actId="1035"/>
          <ac:graphicFrameMkLst>
            <pc:docMk/>
            <pc:sldMk cId="1979513634" sldId="717"/>
            <ac:graphicFrameMk id="2" creationId="{7BD41D4A-9245-F91D-3016-F840337EBB23}"/>
          </ac:graphicFrameMkLst>
        </pc:graphicFrameChg>
        <pc:graphicFrameChg chg="del">
          <ac:chgData name="Krishnaja Kodali" userId="b4661026250b9b16" providerId="LiveId" clId="{58C40358-D7C8-4D57-B5D9-C19AB05F3DE1}" dt="2024-05-02T04:55:25.090" v="357" actId="478"/>
          <ac:graphicFrameMkLst>
            <pc:docMk/>
            <pc:sldMk cId="1979513634" sldId="717"/>
            <ac:graphicFrameMk id="4" creationId="{DB3A66BC-D1B3-3D4A-EA98-4466055F28C7}"/>
          </ac:graphicFrameMkLst>
        </pc:graphicFrameChg>
      </pc:sldChg>
      <pc:sldChg chg="addSp delSp modSp new mod">
        <pc:chgData name="Krishnaja Kodali" userId="b4661026250b9b16" providerId="LiveId" clId="{58C40358-D7C8-4D57-B5D9-C19AB05F3DE1}" dt="2024-05-02T06:27:52.028" v="1269" actId="14100"/>
        <pc:sldMkLst>
          <pc:docMk/>
          <pc:sldMk cId="3064283115" sldId="718"/>
        </pc:sldMkLst>
        <pc:spChg chg="del">
          <ac:chgData name="Krishnaja Kodali" userId="b4661026250b9b16" providerId="LiveId" clId="{58C40358-D7C8-4D57-B5D9-C19AB05F3DE1}" dt="2024-05-02T06:26:01.866" v="1255" actId="478"/>
          <ac:spMkLst>
            <pc:docMk/>
            <pc:sldMk cId="3064283115" sldId="718"/>
            <ac:spMk id="2" creationId="{42661F2D-7B3D-8435-AABF-A21A2F52DC41}"/>
          </ac:spMkLst>
        </pc:spChg>
        <pc:spChg chg="del">
          <ac:chgData name="Krishnaja Kodali" userId="b4661026250b9b16" providerId="LiveId" clId="{58C40358-D7C8-4D57-B5D9-C19AB05F3DE1}" dt="2024-05-02T06:26:00.057" v="1254" actId="478"/>
          <ac:spMkLst>
            <pc:docMk/>
            <pc:sldMk cId="3064283115" sldId="718"/>
            <ac:spMk id="3" creationId="{2FF16936-8236-1F9B-1F6C-B75356D7F76E}"/>
          </ac:spMkLst>
        </pc:spChg>
        <pc:spChg chg="add del">
          <ac:chgData name="Krishnaja Kodali" userId="b4661026250b9b16" providerId="LiveId" clId="{58C40358-D7C8-4D57-B5D9-C19AB05F3DE1}" dt="2024-05-02T06:26:06.058" v="1257" actId="478"/>
          <ac:spMkLst>
            <pc:docMk/>
            <pc:sldMk cId="3064283115" sldId="718"/>
            <ac:spMk id="5" creationId="{64E7B965-1054-BA14-3A0D-8D3AB4A3907E}"/>
          </ac:spMkLst>
        </pc:spChg>
        <pc:graphicFrameChg chg="add mod modGraphic">
          <ac:chgData name="Krishnaja Kodali" userId="b4661026250b9b16" providerId="LiveId" clId="{58C40358-D7C8-4D57-B5D9-C19AB05F3DE1}" dt="2024-05-02T06:27:52.028" v="1269" actId="14100"/>
          <ac:graphicFrameMkLst>
            <pc:docMk/>
            <pc:sldMk cId="3064283115" sldId="718"/>
            <ac:graphicFrameMk id="6" creationId="{5F683EBB-1960-6CFD-A073-BBA81FAA8549}"/>
          </ac:graphicFrameMkLst>
        </pc:graphicFrameChg>
      </pc:sldChg>
    </pc:docChg>
  </pc:docChgLst>
  <pc:docChgLst>
    <pc:chgData name="Krishnaja Kodali" userId="b4661026250b9b16" providerId="LiveId" clId="{A53D6BEF-6C52-4644-AE28-6DE95EA62C32}"/>
    <pc:docChg chg="undo custSel addSld delSld modSld sldOrd delMainMaster modSection">
      <pc:chgData name="Krishnaja Kodali" userId="b4661026250b9b16" providerId="LiveId" clId="{A53D6BEF-6C52-4644-AE28-6DE95EA62C32}" dt="2024-05-03T09:26:49.465" v="5094" actId="20577"/>
      <pc:docMkLst>
        <pc:docMk/>
      </pc:docMkLst>
      <pc:sldChg chg="add">
        <pc:chgData name="Krishnaja Kodali" userId="b4661026250b9b16" providerId="LiveId" clId="{A53D6BEF-6C52-4644-AE28-6DE95EA62C32}" dt="2024-05-03T03:18:04.765" v="2702"/>
        <pc:sldMkLst>
          <pc:docMk/>
          <pc:sldMk cId="0" sldId="281"/>
        </pc:sldMkLst>
      </pc:sldChg>
      <pc:sldChg chg="del">
        <pc:chgData name="Krishnaja Kodali" userId="b4661026250b9b16" providerId="LiveId" clId="{A53D6BEF-6C52-4644-AE28-6DE95EA62C32}" dt="2024-05-03T01:32:32.808" v="338" actId="47"/>
        <pc:sldMkLst>
          <pc:docMk/>
          <pc:sldMk cId="3086678487" sldId="708"/>
        </pc:sldMkLst>
      </pc:sldChg>
      <pc:sldChg chg="del">
        <pc:chgData name="Krishnaja Kodali" userId="b4661026250b9b16" providerId="LiveId" clId="{A53D6BEF-6C52-4644-AE28-6DE95EA62C32}" dt="2024-05-03T01:32:36.108" v="339" actId="47"/>
        <pc:sldMkLst>
          <pc:docMk/>
          <pc:sldMk cId="86700209" sldId="709"/>
        </pc:sldMkLst>
      </pc:sldChg>
      <pc:sldChg chg="del">
        <pc:chgData name="Krishnaja Kodali" userId="b4661026250b9b16" providerId="LiveId" clId="{A53D6BEF-6C52-4644-AE28-6DE95EA62C32}" dt="2024-05-03T01:32:31.630" v="337" actId="47"/>
        <pc:sldMkLst>
          <pc:docMk/>
          <pc:sldMk cId="78549601" sldId="710"/>
        </pc:sldMkLst>
      </pc:sldChg>
      <pc:sldChg chg="delSp modSp mod">
        <pc:chgData name="Krishnaja Kodali" userId="b4661026250b9b16" providerId="LiveId" clId="{A53D6BEF-6C52-4644-AE28-6DE95EA62C32}" dt="2024-05-03T01:31:30.219" v="325" actId="1076"/>
        <pc:sldMkLst>
          <pc:docMk/>
          <pc:sldMk cId="247584020" sldId="711"/>
        </pc:sldMkLst>
        <pc:spChg chg="mod">
          <ac:chgData name="Krishnaja Kodali" userId="b4661026250b9b16" providerId="LiveId" clId="{A53D6BEF-6C52-4644-AE28-6DE95EA62C32}" dt="2024-05-03T01:31:18.764" v="321" actId="20577"/>
          <ac:spMkLst>
            <pc:docMk/>
            <pc:sldMk cId="247584020" sldId="711"/>
            <ac:spMk id="11" creationId="{00000000-0000-0000-0000-000000000000}"/>
          </ac:spMkLst>
        </pc:spChg>
        <pc:spChg chg="mod">
          <ac:chgData name="Krishnaja Kodali" userId="b4661026250b9b16" providerId="LiveId" clId="{A53D6BEF-6C52-4644-AE28-6DE95EA62C32}" dt="2024-05-03T01:30:09.299" v="210" actId="20577"/>
          <ac:spMkLst>
            <pc:docMk/>
            <pc:sldMk cId="247584020" sldId="711"/>
            <ac:spMk id="12" creationId="{00000000-0000-0000-0000-000000000000}"/>
          </ac:spMkLst>
        </pc:spChg>
        <pc:spChg chg="mod">
          <ac:chgData name="Krishnaja Kodali" userId="b4661026250b9b16" providerId="LiveId" clId="{A53D6BEF-6C52-4644-AE28-6DE95EA62C32}" dt="2024-05-03T01:31:30.219" v="325" actId="1076"/>
          <ac:spMkLst>
            <pc:docMk/>
            <pc:sldMk cId="247584020" sldId="711"/>
            <ac:spMk id="13" creationId="{00000000-0000-0000-0000-000000000000}"/>
          </ac:spMkLst>
        </pc:spChg>
        <pc:spChg chg="del">
          <ac:chgData name="Krishnaja Kodali" userId="b4661026250b9b16" providerId="LiveId" clId="{A53D6BEF-6C52-4644-AE28-6DE95EA62C32}" dt="2024-05-03T01:29:32.677" v="154" actId="478"/>
          <ac:spMkLst>
            <pc:docMk/>
            <pc:sldMk cId="247584020" sldId="711"/>
            <ac:spMk id="15" creationId="{00000000-0000-0000-0000-000000000000}"/>
          </ac:spMkLst>
        </pc:spChg>
        <pc:cxnChg chg="mod">
          <ac:chgData name="Krishnaja Kodali" userId="b4661026250b9b16" providerId="LiveId" clId="{A53D6BEF-6C52-4644-AE28-6DE95EA62C32}" dt="2024-05-03T01:31:27.328" v="324" actId="1076"/>
          <ac:cxnSpMkLst>
            <pc:docMk/>
            <pc:sldMk cId="247584020" sldId="711"/>
            <ac:cxnSpMk id="10" creationId="{00000000-0000-0000-0000-000000000000}"/>
          </ac:cxnSpMkLst>
        </pc:cxnChg>
      </pc:sldChg>
      <pc:sldChg chg="del">
        <pc:chgData name="Krishnaja Kodali" userId="b4661026250b9b16" providerId="LiveId" clId="{A53D6BEF-6C52-4644-AE28-6DE95EA62C32}" dt="2024-05-03T01:31:35.282" v="327" actId="47"/>
        <pc:sldMkLst>
          <pc:docMk/>
          <pc:sldMk cId="434739919" sldId="712"/>
        </pc:sldMkLst>
      </pc:sldChg>
      <pc:sldChg chg="del">
        <pc:chgData name="Krishnaja Kodali" userId="b4661026250b9b16" providerId="LiveId" clId="{A53D6BEF-6C52-4644-AE28-6DE95EA62C32}" dt="2024-05-03T01:31:35.860" v="328" actId="47"/>
        <pc:sldMkLst>
          <pc:docMk/>
          <pc:sldMk cId="779105462" sldId="713"/>
        </pc:sldMkLst>
      </pc:sldChg>
      <pc:sldChg chg="modSp del mod">
        <pc:chgData name="Krishnaja Kodali" userId="b4661026250b9b16" providerId="LiveId" clId="{A53D6BEF-6C52-4644-AE28-6DE95EA62C32}" dt="2024-05-03T03:18:07.167" v="2703" actId="47"/>
        <pc:sldMkLst>
          <pc:docMk/>
          <pc:sldMk cId="1825105875" sldId="714"/>
        </pc:sldMkLst>
        <pc:spChg chg="mod">
          <ac:chgData name="Krishnaja Kodali" userId="b4661026250b9b16" providerId="LiveId" clId="{A53D6BEF-6C52-4644-AE28-6DE95EA62C32}" dt="2024-05-03T03:17:44.698" v="2701" actId="20577"/>
          <ac:spMkLst>
            <pc:docMk/>
            <pc:sldMk cId="1825105875" sldId="714"/>
            <ac:spMk id="11" creationId="{00000000-0000-0000-0000-000000000000}"/>
          </ac:spMkLst>
        </pc:spChg>
      </pc:sldChg>
      <pc:sldChg chg="del">
        <pc:chgData name="Krishnaja Kodali" userId="b4661026250b9b16" providerId="LiveId" clId="{A53D6BEF-6C52-4644-AE28-6DE95EA62C32}" dt="2024-05-03T01:31:34.827" v="326" actId="47"/>
        <pc:sldMkLst>
          <pc:docMk/>
          <pc:sldMk cId="757240041" sldId="715"/>
        </pc:sldMkLst>
      </pc:sldChg>
      <pc:sldChg chg="del">
        <pc:chgData name="Krishnaja Kodali" userId="b4661026250b9b16" providerId="LiveId" clId="{A53D6BEF-6C52-4644-AE28-6DE95EA62C32}" dt="2024-05-03T01:32:37.446" v="340" actId="47"/>
        <pc:sldMkLst>
          <pc:docMk/>
          <pc:sldMk cId="3026891709" sldId="716"/>
        </pc:sldMkLst>
      </pc:sldChg>
      <pc:sldChg chg="del">
        <pc:chgData name="Krishnaja Kodali" userId="b4661026250b9b16" providerId="LiveId" clId="{A53D6BEF-6C52-4644-AE28-6DE95EA62C32}" dt="2024-05-03T01:32:38.757" v="341" actId="47"/>
        <pc:sldMkLst>
          <pc:docMk/>
          <pc:sldMk cId="1979513634" sldId="717"/>
        </pc:sldMkLst>
      </pc:sldChg>
      <pc:sldChg chg="del">
        <pc:chgData name="Krishnaja Kodali" userId="b4661026250b9b16" providerId="LiveId" clId="{A53D6BEF-6C52-4644-AE28-6DE95EA62C32}" dt="2024-05-03T01:32:40.397" v="342" actId="47"/>
        <pc:sldMkLst>
          <pc:docMk/>
          <pc:sldMk cId="3064283115" sldId="718"/>
        </pc:sldMkLst>
      </pc:sldChg>
      <pc:sldChg chg="addSp delSp modSp new mod">
        <pc:chgData name="Krishnaja Kodali" userId="b4661026250b9b16" providerId="LiveId" clId="{A53D6BEF-6C52-4644-AE28-6DE95EA62C32}" dt="2024-05-03T03:41:15.401" v="3769" actId="20577"/>
        <pc:sldMkLst>
          <pc:docMk/>
          <pc:sldMk cId="2410153798" sldId="719"/>
        </pc:sldMkLst>
        <pc:spChg chg="mod">
          <ac:chgData name="Krishnaja Kodali" userId="b4661026250b9b16" providerId="LiveId" clId="{A53D6BEF-6C52-4644-AE28-6DE95EA62C32}" dt="2024-05-03T02:11:41.804" v="726" actId="14100"/>
          <ac:spMkLst>
            <pc:docMk/>
            <pc:sldMk cId="2410153798" sldId="719"/>
            <ac:spMk id="2" creationId="{0FF1E5C8-CA68-9F6A-96AE-99685A31B952}"/>
          </ac:spMkLst>
        </pc:spChg>
        <pc:spChg chg="del">
          <ac:chgData name="Krishnaja Kodali" userId="b4661026250b9b16" providerId="LiveId" clId="{A53D6BEF-6C52-4644-AE28-6DE95EA62C32}" dt="2024-05-03T02:07:07.304" v="591" actId="478"/>
          <ac:spMkLst>
            <pc:docMk/>
            <pc:sldMk cId="2410153798" sldId="719"/>
            <ac:spMk id="3" creationId="{8DD4FD20-CCFF-2941-6C59-ED1A4E0023EE}"/>
          </ac:spMkLst>
        </pc:spChg>
        <pc:spChg chg="add mod">
          <ac:chgData name="Krishnaja Kodali" userId="b4661026250b9b16" providerId="LiveId" clId="{A53D6BEF-6C52-4644-AE28-6DE95EA62C32}" dt="2024-05-03T02:12:45.359" v="781" actId="1076"/>
          <ac:spMkLst>
            <pc:docMk/>
            <pc:sldMk cId="2410153798" sldId="719"/>
            <ac:spMk id="5" creationId="{0F7AB958-D72B-DC9C-74AE-754FC2CAEC18}"/>
          </ac:spMkLst>
        </pc:spChg>
        <pc:spChg chg="add del mod">
          <ac:chgData name="Krishnaja Kodali" userId="b4661026250b9b16" providerId="LiveId" clId="{A53D6BEF-6C52-4644-AE28-6DE95EA62C32}" dt="2024-05-03T02:20:59.892" v="872" actId="478"/>
          <ac:spMkLst>
            <pc:docMk/>
            <pc:sldMk cId="2410153798" sldId="719"/>
            <ac:spMk id="6" creationId="{59470B98-936A-F08F-1959-906C3B127249}"/>
          </ac:spMkLst>
        </pc:spChg>
        <pc:spChg chg="add mod">
          <ac:chgData name="Krishnaja Kodali" userId="b4661026250b9b16" providerId="LiveId" clId="{A53D6BEF-6C52-4644-AE28-6DE95EA62C32}" dt="2024-05-03T03:41:15.401" v="3769" actId="20577"/>
          <ac:spMkLst>
            <pc:docMk/>
            <pc:sldMk cId="2410153798" sldId="719"/>
            <ac:spMk id="7" creationId="{F9E56194-B41D-C254-4194-6BB3A394EBC1}"/>
          </ac:spMkLst>
        </pc:spChg>
        <pc:graphicFrameChg chg="add mod modGraphic">
          <ac:chgData name="Krishnaja Kodali" userId="b4661026250b9b16" providerId="LiveId" clId="{A53D6BEF-6C52-4644-AE28-6DE95EA62C32}" dt="2024-05-03T02:12:38.926" v="780" actId="1076"/>
          <ac:graphicFrameMkLst>
            <pc:docMk/>
            <pc:sldMk cId="2410153798" sldId="719"/>
            <ac:graphicFrameMk id="4" creationId="{8911BBE8-3472-6082-8DFC-51205832E165}"/>
          </ac:graphicFrameMkLst>
        </pc:graphicFrameChg>
        <pc:picChg chg="add mod">
          <ac:chgData name="Krishnaja Kodali" userId="b4661026250b9b16" providerId="LiveId" clId="{A53D6BEF-6C52-4644-AE28-6DE95EA62C32}" dt="2024-05-03T02:27:58.071" v="1042" actId="1076"/>
          <ac:picMkLst>
            <pc:docMk/>
            <pc:sldMk cId="2410153798" sldId="719"/>
            <ac:picMk id="1026" creationId="{1F43A491-4A6A-9824-3E2E-3A55FA4FCC3A}"/>
          </ac:picMkLst>
        </pc:picChg>
      </pc:sldChg>
      <pc:sldChg chg="addSp delSp modSp add mod ord">
        <pc:chgData name="Krishnaja Kodali" userId="b4661026250b9b16" providerId="LiveId" clId="{A53D6BEF-6C52-4644-AE28-6DE95EA62C32}" dt="2024-05-03T08:17:03.996" v="4672" actId="14100"/>
        <pc:sldMkLst>
          <pc:docMk/>
          <pc:sldMk cId="1016204679" sldId="720"/>
        </pc:sldMkLst>
        <pc:spChg chg="del">
          <ac:chgData name="Krishnaja Kodali" userId="b4661026250b9b16" providerId="LiveId" clId="{A53D6BEF-6C52-4644-AE28-6DE95EA62C32}" dt="2024-05-03T01:35:55.518" v="385" actId="478"/>
          <ac:spMkLst>
            <pc:docMk/>
            <pc:sldMk cId="1016204679" sldId="720"/>
            <ac:spMk id="2" creationId="{0FF1E5C8-CA68-9F6A-96AE-99685A31B952}"/>
          </ac:spMkLst>
        </pc:spChg>
        <pc:spChg chg="add mod">
          <ac:chgData name="Krishnaja Kodali" userId="b4661026250b9b16" providerId="LiveId" clId="{A53D6BEF-6C52-4644-AE28-6DE95EA62C32}" dt="2024-05-03T08:09:51.879" v="4453" actId="14100"/>
          <ac:spMkLst>
            <pc:docMk/>
            <pc:sldMk cId="1016204679" sldId="720"/>
            <ac:spMk id="2" creationId="{658CD715-F7E4-C6FE-C337-A3EBD54FE51F}"/>
          </ac:spMkLst>
        </pc:spChg>
        <pc:spChg chg="del">
          <ac:chgData name="Krishnaja Kodali" userId="b4661026250b9b16" providerId="LiveId" clId="{A53D6BEF-6C52-4644-AE28-6DE95EA62C32}" dt="2024-05-03T02:28:05.273" v="1043" actId="478"/>
          <ac:spMkLst>
            <pc:docMk/>
            <pc:sldMk cId="1016204679" sldId="720"/>
            <ac:spMk id="3" creationId="{8DD4FD20-CCFF-2941-6C59-ED1A4E0023EE}"/>
          </ac:spMkLst>
        </pc:spChg>
        <pc:spChg chg="add mod">
          <ac:chgData name="Krishnaja Kodali" userId="b4661026250b9b16" providerId="LiveId" clId="{A53D6BEF-6C52-4644-AE28-6DE95EA62C32}" dt="2024-05-03T08:09:36.061" v="4450" actId="404"/>
          <ac:spMkLst>
            <pc:docMk/>
            <pc:sldMk cId="1016204679" sldId="720"/>
            <ac:spMk id="3" creationId="{D6A189E4-A8BB-6E48-D511-4B79917D759F}"/>
          </ac:spMkLst>
        </pc:spChg>
        <pc:spChg chg="add mod">
          <ac:chgData name="Krishnaja Kodali" userId="b4661026250b9b16" providerId="LiveId" clId="{A53D6BEF-6C52-4644-AE28-6DE95EA62C32}" dt="2024-05-03T02:30:59" v="1288" actId="207"/>
          <ac:spMkLst>
            <pc:docMk/>
            <pc:sldMk cId="1016204679" sldId="720"/>
            <ac:spMk id="4" creationId="{CA76E5F0-B71E-BC14-BFCB-45BA6AE38839}"/>
          </ac:spMkLst>
        </pc:spChg>
        <pc:spChg chg="add del mod">
          <ac:chgData name="Krishnaja Kodali" userId="b4661026250b9b16" providerId="LiveId" clId="{A53D6BEF-6C52-4644-AE28-6DE95EA62C32}" dt="2024-05-03T02:28:25.785" v="1049"/>
          <ac:spMkLst>
            <pc:docMk/>
            <pc:sldMk cId="1016204679" sldId="720"/>
            <ac:spMk id="5" creationId="{1F667B22-F44B-52BD-1661-E1D690E6C1AA}"/>
          </ac:spMkLst>
        </pc:spChg>
        <pc:spChg chg="add mod">
          <ac:chgData name="Krishnaja Kodali" userId="b4661026250b9b16" providerId="LiveId" clId="{A53D6BEF-6C52-4644-AE28-6DE95EA62C32}" dt="2024-05-03T08:11:58.630" v="4527" actId="1076"/>
          <ac:spMkLst>
            <pc:docMk/>
            <pc:sldMk cId="1016204679" sldId="720"/>
            <ac:spMk id="5" creationId="{84C53517-6A84-BC85-F458-B53F0086DF4C}"/>
          </ac:spMkLst>
        </pc:spChg>
        <pc:spChg chg="add del mod">
          <ac:chgData name="Krishnaja Kodali" userId="b4661026250b9b16" providerId="LiveId" clId="{A53D6BEF-6C52-4644-AE28-6DE95EA62C32}" dt="2024-05-03T02:46:42.171" v="2150" actId="12084"/>
          <ac:spMkLst>
            <pc:docMk/>
            <pc:sldMk cId="1016204679" sldId="720"/>
            <ac:spMk id="6" creationId="{6E1F34C4-6F85-93EB-7A1A-D3ED9613FAAC}"/>
          </ac:spMkLst>
        </pc:spChg>
        <pc:spChg chg="add mod">
          <ac:chgData name="Krishnaja Kodali" userId="b4661026250b9b16" providerId="LiveId" clId="{A53D6BEF-6C52-4644-AE28-6DE95EA62C32}" dt="2024-05-03T08:14:29.925" v="4559" actId="1076"/>
          <ac:spMkLst>
            <pc:docMk/>
            <pc:sldMk cId="1016204679" sldId="720"/>
            <ac:spMk id="6" creationId="{DC6E7480-9866-76CA-F2D7-7525F8703BA2}"/>
          </ac:spMkLst>
        </pc:spChg>
        <pc:spChg chg="add mod">
          <ac:chgData name="Krishnaja Kodali" userId="b4661026250b9b16" providerId="LiveId" clId="{A53D6BEF-6C52-4644-AE28-6DE95EA62C32}" dt="2024-05-03T08:12:09.541" v="4530" actId="1076"/>
          <ac:spMkLst>
            <pc:docMk/>
            <pc:sldMk cId="1016204679" sldId="720"/>
            <ac:spMk id="8" creationId="{E157CCD5-79C4-7ED3-3C27-573315457D89}"/>
          </ac:spMkLst>
        </pc:spChg>
        <pc:spChg chg="add mod">
          <ac:chgData name="Krishnaja Kodali" userId="b4661026250b9b16" providerId="LiveId" clId="{A53D6BEF-6C52-4644-AE28-6DE95EA62C32}" dt="2024-05-03T08:11:44.473" v="4523" actId="14100"/>
          <ac:spMkLst>
            <pc:docMk/>
            <pc:sldMk cId="1016204679" sldId="720"/>
            <ac:spMk id="9" creationId="{1FC20E7B-87E7-CC44-2DC3-1B7A13193B3C}"/>
          </ac:spMkLst>
        </pc:spChg>
        <pc:spChg chg="add mod">
          <ac:chgData name="Krishnaja Kodali" userId="b4661026250b9b16" providerId="LiveId" clId="{A53D6BEF-6C52-4644-AE28-6DE95EA62C32}" dt="2024-05-03T08:12:34.785" v="4544" actId="1076"/>
          <ac:spMkLst>
            <pc:docMk/>
            <pc:sldMk cId="1016204679" sldId="720"/>
            <ac:spMk id="10" creationId="{6A635324-D21E-A1A4-A623-12B26ED32DC8}"/>
          </ac:spMkLst>
        </pc:spChg>
        <pc:spChg chg="add">
          <ac:chgData name="Krishnaja Kodali" userId="b4661026250b9b16" providerId="LiveId" clId="{A53D6BEF-6C52-4644-AE28-6DE95EA62C32}" dt="2024-05-03T08:13:03.265" v="4545" actId="11529"/>
          <ac:spMkLst>
            <pc:docMk/>
            <pc:sldMk cId="1016204679" sldId="720"/>
            <ac:spMk id="11" creationId="{E6DBCFC1-30CB-2C14-C2D3-325C26135918}"/>
          </ac:spMkLst>
        </pc:spChg>
        <pc:spChg chg="add mod">
          <ac:chgData name="Krishnaja Kodali" userId="b4661026250b9b16" providerId="LiveId" clId="{A53D6BEF-6C52-4644-AE28-6DE95EA62C32}" dt="2024-05-03T08:13:26.437" v="4549" actId="14100"/>
          <ac:spMkLst>
            <pc:docMk/>
            <pc:sldMk cId="1016204679" sldId="720"/>
            <ac:spMk id="12" creationId="{BDDC6542-D865-C670-D26C-2FE49051B6D0}"/>
          </ac:spMkLst>
        </pc:spChg>
        <pc:spChg chg="add mod">
          <ac:chgData name="Krishnaja Kodali" userId="b4661026250b9b16" providerId="LiveId" clId="{A53D6BEF-6C52-4644-AE28-6DE95EA62C32}" dt="2024-05-03T08:13:48.592" v="4552" actId="1076"/>
          <ac:spMkLst>
            <pc:docMk/>
            <pc:sldMk cId="1016204679" sldId="720"/>
            <ac:spMk id="13" creationId="{6FDFE77B-DC24-FD72-2EFC-42549E6D465B}"/>
          </ac:spMkLst>
        </pc:spChg>
        <pc:spChg chg="add mod">
          <ac:chgData name="Krishnaja Kodali" userId="b4661026250b9b16" providerId="LiveId" clId="{A53D6BEF-6C52-4644-AE28-6DE95EA62C32}" dt="2024-05-03T08:15:54.867" v="4657" actId="1076"/>
          <ac:spMkLst>
            <pc:docMk/>
            <pc:sldMk cId="1016204679" sldId="720"/>
            <ac:spMk id="21" creationId="{ADD1CE4B-0072-D9D7-E163-C5A627F59890}"/>
          </ac:spMkLst>
        </pc:spChg>
        <pc:spChg chg="add mod">
          <ac:chgData name="Krishnaja Kodali" userId="b4661026250b9b16" providerId="LiveId" clId="{A53D6BEF-6C52-4644-AE28-6DE95EA62C32}" dt="2024-05-03T08:16:00.743" v="4659" actId="1076"/>
          <ac:spMkLst>
            <pc:docMk/>
            <pc:sldMk cId="1016204679" sldId="720"/>
            <ac:spMk id="22" creationId="{6DDC423C-E3CF-02EA-EB1E-92CB266C4479}"/>
          </ac:spMkLst>
        </pc:spChg>
        <pc:spChg chg="add mod">
          <ac:chgData name="Krishnaja Kodali" userId="b4661026250b9b16" providerId="LiveId" clId="{A53D6BEF-6C52-4644-AE28-6DE95EA62C32}" dt="2024-05-03T08:16:13.539" v="4666" actId="20577"/>
          <ac:spMkLst>
            <pc:docMk/>
            <pc:sldMk cId="1016204679" sldId="720"/>
            <ac:spMk id="23" creationId="{DF42C318-01B5-FD78-C133-5730F1CEF857}"/>
          </ac:spMkLst>
        </pc:spChg>
        <pc:spChg chg="add mod">
          <ac:chgData name="Krishnaja Kodali" userId="b4661026250b9b16" providerId="LiveId" clId="{A53D6BEF-6C52-4644-AE28-6DE95EA62C32}" dt="2024-05-03T08:17:03.996" v="4672" actId="14100"/>
          <ac:spMkLst>
            <pc:docMk/>
            <pc:sldMk cId="1016204679" sldId="720"/>
            <ac:spMk id="24" creationId="{00003E2B-A056-093D-C7AB-8978456BA2A4}"/>
          </ac:spMkLst>
        </pc:spChg>
        <pc:graphicFrameChg chg="add mod">
          <ac:chgData name="Krishnaja Kodali" userId="b4661026250b9b16" providerId="LiveId" clId="{A53D6BEF-6C52-4644-AE28-6DE95EA62C32}" dt="2024-05-03T08:15:11.508" v="4630" actId="20577"/>
          <ac:graphicFrameMkLst>
            <pc:docMk/>
            <pc:sldMk cId="1016204679" sldId="720"/>
            <ac:graphicFrameMk id="7" creationId="{156477E8-25AC-5046-91D6-3563FA2870EC}"/>
          </ac:graphicFrameMkLst>
        </pc:graphicFrameChg>
        <pc:picChg chg="add del mod">
          <ac:chgData name="Krishnaja Kodali" userId="b4661026250b9b16" providerId="LiveId" clId="{A53D6BEF-6C52-4644-AE28-6DE95EA62C32}" dt="2024-05-03T02:54:20.168" v="2302" actId="478"/>
          <ac:picMkLst>
            <pc:docMk/>
            <pc:sldMk cId="1016204679" sldId="720"/>
            <ac:picMk id="9" creationId="{FD04380B-01FA-F88C-1464-6DD6E74827C0}"/>
          </ac:picMkLst>
        </pc:picChg>
        <pc:cxnChg chg="add del mod">
          <ac:chgData name="Krishnaja Kodali" userId="b4661026250b9b16" providerId="LiveId" clId="{A53D6BEF-6C52-4644-AE28-6DE95EA62C32}" dt="2024-05-03T08:14:10.125" v="4556" actId="478"/>
          <ac:cxnSpMkLst>
            <pc:docMk/>
            <pc:sldMk cId="1016204679" sldId="720"/>
            <ac:cxnSpMk id="15" creationId="{437AC770-B948-602B-FD71-4CE7AEAFC6F0}"/>
          </ac:cxnSpMkLst>
        </pc:cxnChg>
        <pc:cxnChg chg="add mod">
          <ac:chgData name="Krishnaja Kodali" userId="b4661026250b9b16" providerId="LiveId" clId="{A53D6BEF-6C52-4644-AE28-6DE95EA62C32}" dt="2024-05-03T08:14:29.925" v="4559" actId="1076"/>
          <ac:cxnSpMkLst>
            <pc:docMk/>
            <pc:sldMk cId="1016204679" sldId="720"/>
            <ac:cxnSpMk id="18" creationId="{F0536658-C18B-70FF-5A46-4F2307AAFA0B}"/>
          </ac:cxnSpMkLst>
        </pc:cxnChg>
      </pc:sldChg>
      <pc:sldChg chg="addSp delSp modSp add mod ord">
        <pc:chgData name="Krishnaja Kodali" userId="b4661026250b9b16" providerId="LiveId" clId="{A53D6BEF-6C52-4644-AE28-6DE95EA62C32}" dt="2024-05-03T08:21:37.835" v="4674"/>
        <pc:sldMkLst>
          <pc:docMk/>
          <pc:sldMk cId="3583215453" sldId="721"/>
        </pc:sldMkLst>
        <pc:spChg chg="del">
          <ac:chgData name="Krishnaja Kodali" userId="b4661026250b9b16" providerId="LiveId" clId="{A53D6BEF-6C52-4644-AE28-6DE95EA62C32}" dt="2024-05-03T02:55:07.958" v="2313" actId="478"/>
          <ac:spMkLst>
            <pc:docMk/>
            <pc:sldMk cId="3583215453" sldId="721"/>
            <ac:spMk id="2" creationId="{0FF1E5C8-CA68-9F6A-96AE-99685A31B952}"/>
          </ac:spMkLst>
        </pc:spChg>
        <pc:spChg chg="del">
          <ac:chgData name="Krishnaja Kodali" userId="b4661026250b9b16" providerId="LiveId" clId="{A53D6BEF-6C52-4644-AE28-6DE95EA62C32}" dt="2024-05-03T02:55:09.050" v="2314" actId="478"/>
          <ac:spMkLst>
            <pc:docMk/>
            <pc:sldMk cId="3583215453" sldId="721"/>
            <ac:spMk id="3" creationId="{8DD4FD20-CCFF-2941-6C59-ED1A4E0023EE}"/>
          </ac:spMkLst>
        </pc:spChg>
        <pc:spChg chg="add mod">
          <ac:chgData name="Krishnaja Kodali" userId="b4661026250b9b16" providerId="LiveId" clId="{A53D6BEF-6C52-4644-AE28-6DE95EA62C32}" dt="2024-05-03T02:57:18.130" v="2361" actId="113"/>
          <ac:spMkLst>
            <pc:docMk/>
            <pc:sldMk cId="3583215453" sldId="721"/>
            <ac:spMk id="4" creationId="{98E51138-E8EA-0278-5CCB-7BE4F53DCB5B}"/>
          </ac:spMkLst>
        </pc:spChg>
        <pc:picChg chg="add mod">
          <ac:chgData name="Krishnaja Kodali" userId="b4661026250b9b16" providerId="LiveId" clId="{A53D6BEF-6C52-4644-AE28-6DE95EA62C32}" dt="2024-05-03T02:58:07.356" v="2371" actId="1076"/>
          <ac:picMkLst>
            <pc:docMk/>
            <pc:sldMk cId="3583215453" sldId="721"/>
            <ac:picMk id="6" creationId="{75B8FF4B-35AA-C252-C9D5-E5D2910FFB06}"/>
          </ac:picMkLst>
        </pc:picChg>
      </pc:sldChg>
      <pc:sldChg chg="addSp delSp modSp add mod ord">
        <pc:chgData name="Krishnaja Kodali" userId="b4661026250b9b16" providerId="LiveId" clId="{A53D6BEF-6C52-4644-AE28-6DE95EA62C32}" dt="2024-05-03T09:26:49.465" v="5094" actId="20577"/>
        <pc:sldMkLst>
          <pc:docMk/>
          <pc:sldMk cId="2592581801" sldId="722"/>
        </pc:sldMkLst>
        <pc:spChg chg="add del mod">
          <ac:chgData name="Krishnaja Kodali" userId="b4661026250b9b16" providerId="LiveId" clId="{A53D6BEF-6C52-4644-AE28-6DE95EA62C32}" dt="2024-05-03T09:06:39.094" v="4679" actId="478"/>
          <ac:spMkLst>
            <pc:docMk/>
            <pc:sldMk cId="2592581801" sldId="722"/>
            <ac:spMk id="2" creationId="{0B28B979-FF3E-01BA-1FA6-B01F0F769765}"/>
          </ac:spMkLst>
        </pc:spChg>
        <pc:spChg chg="del">
          <ac:chgData name="Krishnaja Kodali" userId="b4661026250b9b16" providerId="LiveId" clId="{A53D6BEF-6C52-4644-AE28-6DE95EA62C32}" dt="2024-05-03T02:56:11.428" v="2320" actId="478"/>
          <ac:spMkLst>
            <pc:docMk/>
            <pc:sldMk cId="2592581801" sldId="722"/>
            <ac:spMk id="2" creationId="{0FF1E5C8-CA68-9F6A-96AE-99685A31B952}"/>
          </ac:spMkLst>
        </pc:spChg>
        <pc:spChg chg="add mod">
          <ac:chgData name="Krishnaja Kodali" userId="b4661026250b9b16" providerId="LiveId" clId="{A53D6BEF-6C52-4644-AE28-6DE95EA62C32}" dt="2024-05-03T09:21:57.310" v="4909" actId="1076"/>
          <ac:spMkLst>
            <pc:docMk/>
            <pc:sldMk cId="2592581801" sldId="722"/>
            <ac:spMk id="3" creationId="{5F98433E-659F-42D3-C998-595584B8AA30}"/>
          </ac:spMkLst>
        </pc:spChg>
        <pc:spChg chg="del">
          <ac:chgData name="Krishnaja Kodali" userId="b4661026250b9b16" providerId="LiveId" clId="{A53D6BEF-6C52-4644-AE28-6DE95EA62C32}" dt="2024-05-03T02:56:12.629" v="2321" actId="478"/>
          <ac:spMkLst>
            <pc:docMk/>
            <pc:sldMk cId="2592581801" sldId="722"/>
            <ac:spMk id="3" creationId="{8DD4FD20-CCFF-2941-6C59-ED1A4E0023EE}"/>
          </ac:spMkLst>
        </pc:spChg>
        <pc:spChg chg="add mod">
          <ac:chgData name="Krishnaja Kodali" userId="b4661026250b9b16" providerId="LiveId" clId="{A53D6BEF-6C52-4644-AE28-6DE95EA62C32}" dt="2024-05-03T02:55:15.345" v="2317" actId="6549"/>
          <ac:spMkLst>
            <pc:docMk/>
            <pc:sldMk cId="2592581801" sldId="722"/>
            <ac:spMk id="4" creationId="{C670F6A3-499D-021B-E0DE-6FF52C3FB488}"/>
          </ac:spMkLst>
        </pc:spChg>
        <pc:spChg chg="add mod">
          <ac:chgData name="Krishnaja Kodali" userId="b4661026250b9b16" providerId="LiveId" clId="{A53D6BEF-6C52-4644-AE28-6DE95EA62C32}" dt="2024-05-03T02:56:19.554" v="2345" actId="20577"/>
          <ac:spMkLst>
            <pc:docMk/>
            <pc:sldMk cId="2592581801" sldId="722"/>
            <ac:spMk id="5" creationId="{BB550412-4A01-8896-886A-148816557049}"/>
          </ac:spMkLst>
        </pc:spChg>
        <pc:spChg chg="add mod">
          <ac:chgData name="Krishnaja Kodali" userId="b4661026250b9b16" providerId="LiveId" clId="{A53D6BEF-6C52-4644-AE28-6DE95EA62C32}" dt="2024-05-03T09:26:17.206" v="5048" actId="14100"/>
          <ac:spMkLst>
            <pc:docMk/>
            <pc:sldMk cId="2592581801" sldId="722"/>
            <ac:spMk id="6" creationId="{BBBEE9CE-A1A2-7795-3C6A-DC905307E42A}"/>
          </ac:spMkLst>
        </pc:spChg>
        <pc:spChg chg="add mod">
          <ac:chgData name="Krishnaja Kodali" userId="b4661026250b9b16" providerId="LiveId" clId="{A53D6BEF-6C52-4644-AE28-6DE95EA62C32}" dt="2024-05-03T09:13:34.406" v="4761" actId="20577"/>
          <ac:spMkLst>
            <pc:docMk/>
            <pc:sldMk cId="2592581801" sldId="722"/>
            <ac:spMk id="7" creationId="{C4EEE4C3-F28B-61BD-3633-C406E30CFCC4}"/>
          </ac:spMkLst>
        </pc:spChg>
        <pc:spChg chg="add del mod">
          <ac:chgData name="Krishnaja Kodali" userId="b4661026250b9b16" providerId="LiveId" clId="{A53D6BEF-6C52-4644-AE28-6DE95EA62C32}" dt="2024-05-03T09:09:26.460" v="4710" actId="478"/>
          <ac:spMkLst>
            <pc:docMk/>
            <pc:sldMk cId="2592581801" sldId="722"/>
            <ac:spMk id="8" creationId="{A421E930-2BF6-4C09-955A-1EF12F6549AD}"/>
          </ac:spMkLst>
        </pc:spChg>
        <pc:spChg chg="add del mod">
          <ac:chgData name="Krishnaja Kodali" userId="b4661026250b9b16" providerId="LiveId" clId="{A53D6BEF-6C52-4644-AE28-6DE95EA62C32}" dt="2024-05-03T09:09:27.465" v="4711" actId="478"/>
          <ac:spMkLst>
            <pc:docMk/>
            <pc:sldMk cId="2592581801" sldId="722"/>
            <ac:spMk id="9" creationId="{A2AA3AE1-D749-57B2-646C-21206053EB50}"/>
          </ac:spMkLst>
        </pc:spChg>
        <pc:spChg chg="add mod">
          <ac:chgData name="Krishnaja Kodali" userId="b4661026250b9b16" providerId="LiveId" clId="{A53D6BEF-6C52-4644-AE28-6DE95EA62C32}" dt="2024-05-03T09:14:02.976" v="4781" actId="20577"/>
          <ac:spMkLst>
            <pc:docMk/>
            <pc:sldMk cId="2592581801" sldId="722"/>
            <ac:spMk id="10" creationId="{968BB47C-21FA-A03F-2662-07FA34522C6D}"/>
          </ac:spMkLst>
        </pc:spChg>
        <pc:spChg chg="add mod">
          <ac:chgData name="Krishnaja Kodali" userId="b4661026250b9b16" providerId="LiveId" clId="{A53D6BEF-6C52-4644-AE28-6DE95EA62C32}" dt="2024-05-03T09:14:18.366" v="4795" actId="20577"/>
          <ac:spMkLst>
            <pc:docMk/>
            <pc:sldMk cId="2592581801" sldId="722"/>
            <ac:spMk id="11" creationId="{DFB98F3A-E7C2-7A21-682C-A07D529266B6}"/>
          </ac:spMkLst>
        </pc:spChg>
        <pc:spChg chg="add mod">
          <ac:chgData name="Krishnaja Kodali" userId="b4661026250b9b16" providerId="LiveId" clId="{A53D6BEF-6C52-4644-AE28-6DE95EA62C32}" dt="2024-05-03T09:13:50.066" v="4773" actId="20577"/>
          <ac:spMkLst>
            <pc:docMk/>
            <pc:sldMk cId="2592581801" sldId="722"/>
            <ac:spMk id="12" creationId="{F3329785-F888-91D3-FBFF-EC10073DF2AB}"/>
          </ac:spMkLst>
        </pc:spChg>
        <pc:spChg chg="add mod">
          <ac:chgData name="Krishnaja Kodali" userId="b4661026250b9b16" providerId="LiveId" clId="{A53D6BEF-6C52-4644-AE28-6DE95EA62C32}" dt="2024-05-03T09:14:08.896" v="4785" actId="20577"/>
          <ac:spMkLst>
            <pc:docMk/>
            <pc:sldMk cId="2592581801" sldId="722"/>
            <ac:spMk id="13" creationId="{E460D91E-425C-DB16-EFC0-4B8ABE753EF0}"/>
          </ac:spMkLst>
        </pc:spChg>
        <pc:spChg chg="add mod">
          <ac:chgData name="Krishnaja Kodali" userId="b4661026250b9b16" providerId="LiveId" clId="{A53D6BEF-6C52-4644-AE28-6DE95EA62C32}" dt="2024-05-03T09:14:23.068" v="4800" actId="20577"/>
          <ac:spMkLst>
            <pc:docMk/>
            <pc:sldMk cId="2592581801" sldId="722"/>
            <ac:spMk id="14" creationId="{FEEBAD8F-8D65-D585-9511-A15AC14AA881}"/>
          </ac:spMkLst>
        </pc:spChg>
        <pc:spChg chg="add mod">
          <ac:chgData name="Krishnaja Kodali" userId="b4661026250b9b16" providerId="LiveId" clId="{A53D6BEF-6C52-4644-AE28-6DE95EA62C32}" dt="2024-05-03T09:13:54.557" v="4778" actId="20577"/>
          <ac:spMkLst>
            <pc:docMk/>
            <pc:sldMk cId="2592581801" sldId="722"/>
            <ac:spMk id="15" creationId="{92A7DE19-2C9F-FA93-08B4-631970DC55F1}"/>
          </ac:spMkLst>
        </pc:spChg>
        <pc:spChg chg="add mod">
          <ac:chgData name="Krishnaja Kodali" userId="b4661026250b9b16" providerId="LiveId" clId="{A53D6BEF-6C52-4644-AE28-6DE95EA62C32}" dt="2024-05-03T09:14:13.880" v="4790" actId="20577"/>
          <ac:spMkLst>
            <pc:docMk/>
            <pc:sldMk cId="2592581801" sldId="722"/>
            <ac:spMk id="16" creationId="{9EE9F492-CEDC-BCEB-C855-C80753AD8C33}"/>
          </ac:spMkLst>
        </pc:spChg>
        <pc:spChg chg="add mod">
          <ac:chgData name="Krishnaja Kodali" userId="b4661026250b9b16" providerId="LiveId" clId="{A53D6BEF-6C52-4644-AE28-6DE95EA62C32}" dt="2024-05-03T09:14:28.002" v="4805" actId="20577"/>
          <ac:spMkLst>
            <pc:docMk/>
            <pc:sldMk cId="2592581801" sldId="722"/>
            <ac:spMk id="17" creationId="{83C50564-C5B5-3C1B-D802-283F33A109BC}"/>
          </ac:spMkLst>
        </pc:spChg>
        <pc:spChg chg="add mod">
          <ac:chgData name="Krishnaja Kodali" userId="b4661026250b9b16" providerId="LiveId" clId="{A53D6BEF-6C52-4644-AE28-6DE95EA62C32}" dt="2024-05-03T09:11:10.469" v="4726" actId="17032"/>
          <ac:spMkLst>
            <pc:docMk/>
            <pc:sldMk cId="2592581801" sldId="722"/>
            <ac:spMk id="18" creationId="{9DE36197-20C4-7461-8071-81D6D4D27462}"/>
          </ac:spMkLst>
        </pc:spChg>
        <pc:spChg chg="add mod">
          <ac:chgData name="Krishnaja Kodali" userId="b4661026250b9b16" providerId="LiveId" clId="{A53D6BEF-6C52-4644-AE28-6DE95EA62C32}" dt="2024-05-03T09:12:37.154" v="4750" actId="207"/>
          <ac:spMkLst>
            <pc:docMk/>
            <pc:sldMk cId="2592581801" sldId="722"/>
            <ac:spMk id="26" creationId="{30E5BA0F-7ED9-63B1-3686-AE1970690396}"/>
          </ac:spMkLst>
        </pc:spChg>
        <pc:spChg chg="add">
          <ac:chgData name="Krishnaja Kodali" userId="b4661026250b9b16" providerId="LiveId" clId="{A53D6BEF-6C52-4644-AE28-6DE95EA62C32}" dt="2024-05-03T09:16:27.964" v="4816" actId="11529"/>
          <ac:spMkLst>
            <pc:docMk/>
            <pc:sldMk cId="2592581801" sldId="722"/>
            <ac:spMk id="37" creationId="{C7C60189-EC26-D28C-F60B-3276B73A7211}"/>
          </ac:spMkLst>
        </pc:spChg>
        <pc:spChg chg="add mod">
          <ac:chgData name="Krishnaja Kodali" userId="b4661026250b9b16" providerId="LiveId" clId="{A53D6BEF-6C52-4644-AE28-6DE95EA62C32}" dt="2024-05-03T09:17:02.164" v="4818" actId="1076"/>
          <ac:spMkLst>
            <pc:docMk/>
            <pc:sldMk cId="2592581801" sldId="722"/>
            <ac:spMk id="38" creationId="{713A542F-92B0-75BD-81B8-59057CD75C63}"/>
          </ac:spMkLst>
        </pc:spChg>
        <pc:spChg chg="add mod">
          <ac:chgData name="Krishnaja Kodali" userId="b4661026250b9b16" providerId="LiveId" clId="{A53D6BEF-6C52-4644-AE28-6DE95EA62C32}" dt="2024-05-03T09:17:12.426" v="4820" actId="1076"/>
          <ac:spMkLst>
            <pc:docMk/>
            <pc:sldMk cId="2592581801" sldId="722"/>
            <ac:spMk id="39" creationId="{9260D273-B57D-0555-D0BA-5384671BB072}"/>
          </ac:spMkLst>
        </pc:spChg>
        <pc:spChg chg="add mod">
          <ac:chgData name="Krishnaja Kodali" userId="b4661026250b9b16" providerId="LiveId" clId="{A53D6BEF-6C52-4644-AE28-6DE95EA62C32}" dt="2024-05-03T09:17:17.831" v="4822" actId="1076"/>
          <ac:spMkLst>
            <pc:docMk/>
            <pc:sldMk cId="2592581801" sldId="722"/>
            <ac:spMk id="40" creationId="{656BBEE0-3080-110A-DE53-5DA235089ECC}"/>
          </ac:spMkLst>
        </pc:spChg>
        <pc:spChg chg="add">
          <ac:chgData name="Krishnaja Kodali" userId="b4661026250b9b16" providerId="LiveId" clId="{A53D6BEF-6C52-4644-AE28-6DE95EA62C32}" dt="2024-05-03T09:17:32.086" v="4823" actId="11529"/>
          <ac:spMkLst>
            <pc:docMk/>
            <pc:sldMk cId="2592581801" sldId="722"/>
            <ac:spMk id="41" creationId="{8EDD12CF-531F-55F7-4022-59B04998DA8E}"/>
          </ac:spMkLst>
        </pc:spChg>
        <pc:spChg chg="add mod">
          <ac:chgData name="Krishnaja Kodali" userId="b4661026250b9b16" providerId="LiveId" clId="{A53D6BEF-6C52-4644-AE28-6DE95EA62C32}" dt="2024-05-03T09:17:54.440" v="4826" actId="1076"/>
          <ac:spMkLst>
            <pc:docMk/>
            <pc:sldMk cId="2592581801" sldId="722"/>
            <ac:spMk id="42" creationId="{7E7708B7-456A-F7BA-24C4-E87646466016}"/>
          </ac:spMkLst>
        </pc:spChg>
        <pc:spChg chg="add mod">
          <ac:chgData name="Krishnaja Kodali" userId="b4661026250b9b16" providerId="LiveId" clId="{A53D6BEF-6C52-4644-AE28-6DE95EA62C32}" dt="2024-05-03T09:18:38.106" v="4830" actId="17032"/>
          <ac:spMkLst>
            <pc:docMk/>
            <pc:sldMk cId="2592581801" sldId="722"/>
            <ac:spMk id="45" creationId="{DAB539CF-E35D-71C5-47C5-3FC38A92AABD}"/>
          </ac:spMkLst>
        </pc:spChg>
        <pc:spChg chg="add mod">
          <ac:chgData name="Krishnaja Kodali" userId="b4661026250b9b16" providerId="LiveId" clId="{A53D6BEF-6C52-4644-AE28-6DE95EA62C32}" dt="2024-05-03T09:21:07.116" v="4867" actId="1076"/>
          <ac:spMkLst>
            <pc:docMk/>
            <pc:sldMk cId="2592581801" sldId="722"/>
            <ac:spMk id="60" creationId="{A0F4E573-F1D4-37EA-081D-0F05B941E452}"/>
          </ac:spMkLst>
        </pc:spChg>
        <pc:spChg chg="add mod">
          <ac:chgData name="Krishnaja Kodali" userId="b4661026250b9b16" providerId="LiveId" clId="{A53D6BEF-6C52-4644-AE28-6DE95EA62C32}" dt="2024-05-03T09:21:32.774" v="4905" actId="1076"/>
          <ac:spMkLst>
            <pc:docMk/>
            <pc:sldMk cId="2592581801" sldId="722"/>
            <ac:spMk id="61" creationId="{E8DBACF0-EF2F-E6D8-B066-3B97C799ECC1}"/>
          </ac:spMkLst>
        </pc:spChg>
        <pc:spChg chg="add del">
          <ac:chgData name="Krishnaja Kodali" userId="b4661026250b9b16" providerId="LiveId" clId="{A53D6BEF-6C52-4644-AE28-6DE95EA62C32}" dt="2024-05-03T09:21:48.466" v="4907" actId="478"/>
          <ac:spMkLst>
            <pc:docMk/>
            <pc:sldMk cId="2592581801" sldId="722"/>
            <ac:spMk id="62" creationId="{3E08E176-9F40-5019-1219-82506CE5A1A4}"/>
          </ac:spMkLst>
        </pc:spChg>
        <pc:spChg chg="add del">
          <ac:chgData name="Krishnaja Kodali" userId="b4661026250b9b16" providerId="LiveId" clId="{A53D6BEF-6C52-4644-AE28-6DE95EA62C32}" dt="2024-05-03T09:22:07.577" v="4911" actId="11529"/>
          <ac:spMkLst>
            <pc:docMk/>
            <pc:sldMk cId="2592581801" sldId="722"/>
            <ac:spMk id="63" creationId="{84BF7D85-5D35-69EB-BA22-4CBD079062B3}"/>
          </ac:spMkLst>
        </pc:spChg>
        <pc:spChg chg="add mod">
          <ac:chgData name="Krishnaja Kodali" userId="b4661026250b9b16" providerId="LiveId" clId="{A53D6BEF-6C52-4644-AE28-6DE95EA62C32}" dt="2024-05-03T09:22:29.524" v="4914" actId="14100"/>
          <ac:spMkLst>
            <pc:docMk/>
            <pc:sldMk cId="2592581801" sldId="722"/>
            <ac:spMk id="64" creationId="{050766F9-A3EA-B080-4CF1-C4B1A00F9043}"/>
          </ac:spMkLst>
        </pc:spChg>
        <pc:spChg chg="add">
          <ac:chgData name="Krishnaja Kodali" userId="b4661026250b9b16" providerId="LiveId" clId="{A53D6BEF-6C52-4644-AE28-6DE95EA62C32}" dt="2024-05-03T09:22:44.868" v="4915" actId="11529"/>
          <ac:spMkLst>
            <pc:docMk/>
            <pc:sldMk cId="2592581801" sldId="722"/>
            <ac:spMk id="65" creationId="{314B486B-300B-8314-617E-C1928D77C3D3}"/>
          </ac:spMkLst>
        </pc:spChg>
        <pc:spChg chg="add del mod">
          <ac:chgData name="Krishnaja Kodali" userId="b4661026250b9b16" providerId="LiveId" clId="{A53D6BEF-6C52-4644-AE28-6DE95EA62C32}" dt="2024-05-03T09:24:16.955" v="4962" actId="478"/>
          <ac:spMkLst>
            <pc:docMk/>
            <pc:sldMk cId="2592581801" sldId="722"/>
            <ac:spMk id="66" creationId="{4EA21EE4-56F5-C7DD-5B07-06B944461FAF}"/>
          </ac:spMkLst>
        </pc:spChg>
        <pc:spChg chg="add mod">
          <ac:chgData name="Krishnaja Kodali" userId="b4661026250b9b16" providerId="LiveId" clId="{A53D6BEF-6C52-4644-AE28-6DE95EA62C32}" dt="2024-05-03T09:25:21.277" v="5000" actId="1076"/>
          <ac:spMkLst>
            <pc:docMk/>
            <pc:sldMk cId="2592581801" sldId="722"/>
            <ac:spMk id="71" creationId="{012529F8-F506-CB54-F2A1-2BEF4339F93B}"/>
          </ac:spMkLst>
        </pc:spChg>
        <pc:spChg chg="add mod">
          <ac:chgData name="Krishnaja Kodali" userId="b4661026250b9b16" providerId="LiveId" clId="{A53D6BEF-6C52-4644-AE28-6DE95EA62C32}" dt="2024-05-03T09:26:23.125" v="5049" actId="1076"/>
          <ac:spMkLst>
            <pc:docMk/>
            <pc:sldMk cId="2592581801" sldId="722"/>
            <ac:spMk id="72" creationId="{1E63F4E0-09F0-A789-10DD-1142650846AB}"/>
          </ac:spMkLst>
        </pc:spChg>
        <pc:spChg chg="add mod">
          <ac:chgData name="Krishnaja Kodali" userId="b4661026250b9b16" providerId="LiveId" clId="{A53D6BEF-6C52-4644-AE28-6DE95EA62C32}" dt="2024-05-03T09:26:10.745" v="5047" actId="20577"/>
          <ac:spMkLst>
            <pc:docMk/>
            <pc:sldMk cId="2592581801" sldId="722"/>
            <ac:spMk id="73" creationId="{DFCA6E9A-2C6F-D700-B7A3-1371E82CF607}"/>
          </ac:spMkLst>
        </pc:spChg>
        <pc:spChg chg="add mod">
          <ac:chgData name="Krishnaja Kodali" userId="b4661026250b9b16" providerId="LiveId" clId="{A53D6BEF-6C52-4644-AE28-6DE95EA62C32}" dt="2024-05-03T09:26:38.495" v="5084" actId="20577"/>
          <ac:spMkLst>
            <pc:docMk/>
            <pc:sldMk cId="2592581801" sldId="722"/>
            <ac:spMk id="74" creationId="{83B0BF04-ADA3-61EA-AB6D-08C179D8EA4F}"/>
          </ac:spMkLst>
        </pc:spChg>
        <pc:spChg chg="add mod">
          <ac:chgData name="Krishnaja Kodali" userId="b4661026250b9b16" providerId="LiveId" clId="{A53D6BEF-6C52-4644-AE28-6DE95EA62C32}" dt="2024-05-03T09:26:49.465" v="5094" actId="20577"/>
          <ac:spMkLst>
            <pc:docMk/>
            <pc:sldMk cId="2592581801" sldId="722"/>
            <ac:spMk id="75" creationId="{062A0AFD-BC82-EBC9-5AB4-D4BCECF45F6C}"/>
          </ac:spMkLst>
        </pc:spChg>
        <pc:cxnChg chg="add mod">
          <ac:chgData name="Krishnaja Kodali" userId="b4661026250b9b16" providerId="LiveId" clId="{A53D6BEF-6C52-4644-AE28-6DE95EA62C32}" dt="2024-05-03T09:11:20.427" v="4728" actId="13822"/>
          <ac:cxnSpMkLst>
            <pc:docMk/>
            <pc:sldMk cId="2592581801" sldId="722"/>
            <ac:cxnSpMk id="20" creationId="{A7536F91-65A2-A373-64D8-73349BD2523A}"/>
          </ac:cxnSpMkLst>
        </pc:cxnChg>
        <pc:cxnChg chg="add mod">
          <ac:chgData name="Krishnaja Kodali" userId="b4661026250b9b16" providerId="LiveId" clId="{A53D6BEF-6C52-4644-AE28-6DE95EA62C32}" dt="2024-05-03T09:11:28.571" v="4731" actId="1076"/>
          <ac:cxnSpMkLst>
            <pc:docMk/>
            <pc:sldMk cId="2592581801" sldId="722"/>
            <ac:cxnSpMk id="21" creationId="{37DA9164-3EBF-24CA-7909-68DDD8603992}"/>
          </ac:cxnSpMkLst>
        </pc:cxnChg>
        <pc:cxnChg chg="add mod">
          <ac:chgData name="Krishnaja Kodali" userId="b4661026250b9b16" providerId="LiveId" clId="{A53D6BEF-6C52-4644-AE28-6DE95EA62C32}" dt="2024-05-03T09:12:03.055" v="4740" actId="1076"/>
          <ac:cxnSpMkLst>
            <pc:docMk/>
            <pc:sldMk cId="2592581801" sldId="722"/>
            <ac:cxnSpMk id="22" creationId="{036C8810-7F7F-5634-3B3C-B8D6FBC4EF75}"/>
          </ac:cxnSpMkLst>
        </pc:cxnChg>
        <pc:cxnChg chg="add mod">
          <ac:chgData name="Krishnaja Kodali" userId="b4661026250b9b16" providerId="LiveId" clId="{A53D6BEF-6C52-4644-AE28-6DE95EA62C32}" dt="2024-05-03T09:11:46.796" v="4735" actId="1076"/>
          <ac:cxnSpMkLst>
            <pc:docMk/>
            <pc:sldMk cId="2592581801" sldId="722"/>
            <ac:cxnSpMk id="23" creationId="{990C2CB3-E64C-CE6E-E4D5-9AC4345D4AD5}"/>
          </ac:cxnSpMkLst>
        </pc:cxnChg>
        <pc:cxnChg chg="add mod">
          <ac:chgData name="Krishnaja Kodali" userId="b4661026250b9b16" providerId="LiveId" clId="{A53D6BEF-6C52-4644-AE28-6DE95EA62C32}" dt="2024-05-03T09:11:53.183" v="4737" actId="1076"/>
          <ac:cxnSpMkLst>
            <pc:docMk/>
            <pc:sldMk cId="2592581801" sldId="722"/>
            <ac:cxnSpMk id="24" creationId="{E3729B40-8701-31A5-006A-097EAAE06916}"/>
          </ac:cxnSpMkLst>
        </pc:cxnChg>
        <pc:cxnChg chg="add mod">
          <ac:chgData name="Krishnaja Kodali" userId="b4661026250b9b16" providerId="LiveId" clId="{A53D6BEF-6C52-4644-AE28-6DE95EA62C32}" dt="2024-05-03T09:11:59.730" v="4739" actId="1076"/>
          <ac:cxnSpMkLst>
            <pc:docMk/>
            <pc:sldMk cId="2592581801" sldId="722"/>
            <ac:cxnSpMk id="25" creationId="{A306ECA0-2AF5-4A53-D1FC-2330D70CC7AB}"/>
          </ac:cxnSpMkLst>
        </pc:cxnChg>
        <pc:cxnChg chg="add mod">
          <ac:chgData name="Krishnaja Kodali" userId="b4661026250b9b16" providerId="LiveId" clId="{A53D6BEF-6C52-4644-AE28-6DE95EA62C32}" dt="2024-05-03T09:14:39.748" v="4807" actId="1076"/>
          <ac:cxnSpMkLst>
            <pc:docMk/>
            <pc:sldMk cId="2592581801" sldId="722"/>
            <ac:cxnSpMk id="28" creationId="{7C93082F-31BB-585D-176C-98FD5F36A800}"/>
          </ac:cxnSpMkLst>
        </pc:cxnChg>
        <pc:cxnChg chg="add del mod">
          <ac:chgData name="Krishnaja Kodali" userId="b4661026250b9b16" providerId="LiveId" clId="{A53D6BEF-6C52-4644-AE28-6DE95EA62C32}" dt="2024-05-03T09:14:41.783" v="4808" actId="478"/>
          <ac:cxnSpMkLst>
            <pc:docMk/>
            <pc:sldMk cId="2592581801" sldId="722"/>
            <ac:cxnSpMk id="29" creationId="{E250D6BA-0793-2FEC-3A64-11E45F623600}"/>
          </ac:cxnSpMkLst>
        </pc:cxnChg>
        <pc:cxnChg chg="add del mod">
          <ac:chgData name="Krishnaja Kodali" userId="b4661026250b9b16" providerId="LiveId" clId="{A53D6BEF-6C52-4644-AE28-6DE95EA62C32}" dt="2024-05-03T09:14:44.051" v="4809" actId="478"/>
          <ac:cxnSpMkLst>
            <pc:docMk/>
            <pc:sldMk cId="2592581801" sldId="722"/>
            <ac:cxnSpMk id="30" creationId="{0EF89963-A92A-72E7-19F9-DBD9C0E6EECF}"/>
          </ac:cxnSpMkLst>
        </pc:cxnChg>
        <pc:cxnChg chg="add mod">
          <ac:chgData name="Krishnaja Kodali" userId="b4661026250b9b16" providerId="LiveId" clId="{A53D6BEF-6C52-4644-AE28-6DE95EA62C32}" dt="2024-05-03T09:15:40.169" v="4812" actId="14100"/>
          <ac:cxnSpMkLst>
            <pc:docMk/>
            <pc:sldMk cId="2592581801" sldId="722"/>
            <ac:cxnSpMk id="32" creationId="{051ACA9C-5E89-70C7-C9EB-756AFC14E149}"/>
          </ac:cxnSpMkLst>
        </pc:cxnChg>
        <pc:cxnChg chg="add del mod">
          <ac:chgData name="Krishnaja Kodali" userId="b4661026250b9b16" providerId="LiveId" clId="{A53D6BEF-6C52-4644-AE28-6DE95EA62C32}" dt="2024-05-03T09:16:08.642" v="4815" actId="478"/>
          <ac:cxnSpMkLst>
            <pc:docMk/>
            <pc:sldMk cId="2592581801" sldId="722"/>
            <ac:cxnSpMk id="35" creationId="{4EA667C4-2381-43CE-B270-DD632780F341}"/>
          </ac:cxnSpMkLst>
        </pc:cxnChg>
        <pc:cxnChg chg="add mod">
          <ac:chgData name="Krishnaja Kodali" userId="b4661026250b9b16" providerId="LiveId" clId="{A53D6BEF-6C52-4644-AE28-6DE95EA62C32}" dt="2024-05-03T09:18:18.206" v="4828" actId="13822"/>
          <ac:cxnSpMkLst>
            <pc:docMk/>
            <pc:sldMk cId="2592581801" sldId="722"/>
            <ac:cxnSpMk id="44" creationId="{9A5AB601-02CE-869C-B9CA-54455BA19E01}"/>
          </ac:cxnSpMkLst>
        </pc:cxnChg>
        <pc:cxnChg chg="add">
          <ac:chgData name="Krishnaja Kodali" userId="b4661026250b9b16" providerId="LiveId" clId="{A53D6BEF-6C52-4644-AE28-6DE95EA62C32}" dt="2024-05-03T09:19:01.133" v="4831" actId="11529"/>
          <ac:cxnSpMkLst>
            <pc:docMk/>
            <pc:sldMk cId="2592581801" sldId="722"/>
            <ac:cxnSpMk id="47" creationId="{BB48D4CA-9349-5580-2458-B33712464F0E}"/>
          </ac:cxnSpMkLst>
        </pc:cxnChg>
        <pc:cxnChg chg="add mod">
          <ac:chgData name="Krishnaja Kodali" userId="b4661026250b9b16" providerId="LiveId" clId="{A53D6BEF-6C52-4644-AE28-6DE95EA62C32}" dt="2024-05-03T09:19:08.212" v="4833" actId="1076"/>
          <ac:cxnSpMkLst>
            <pc:docMk/>
            <pc:sldMk cId="2592581801" sldId="722"/>
            <ac:cxnSpMk id="48" creationId="{3F4C58D4-5644-A5B0-45BA-E3A4D64C1877}"/>
          </ac:cxnSpMkLst>
        </pc:cxnChg>
        <pc:cxnChg chg="add mod">
          <ac:chgData name="Krishnaja Kodali" userId="b4661026250b9b16" providerId="LiveId" clId="{A53D6BEF-6C52-4644-AE28-6DE95EA62C32}" dt="2024-05-03T09:19:13.497" v="4835" actId="1076"/>
          <ac:cxnSpMkLst>
            <pc:docMk/>
            <pc:sldMk cId="2592581801" sldId="722"/>
            <ac:cxnSpMk id="49" creationId="{3288604B-10FC-22F6-E74A-128BDD18240C}"/>
          </ac:cxnSpMkLst>
        </pc:cxnChg>
        <pc:cxnChg chg="add mod">
          <ac:chgData name="Krishnaja Kodali" userId="b4661026250b9b16" providerId="LiveId" clId="{A53D6BEF-6C52-4644-AE28-6DE95EA62C32}" dt="2024-05-03T09:19:19.542" v="4837" actId="1076"/>
          <ac:cxnSpMkLst>
            <pc:docMk/>
            <pc:sldMk cId="2592581801" sldId="722"/>
            <ac:cxnSpMk id="50" creationId="{E13806A7-256E-C7EF-23F3-213DF936606A}"/>
          </ac:cxnSpMkLst>
        </pc:cxnChg>
        <pc:cxnChg chg="add mod">
          <ac:chgData name="Krishnaja Kodali" userId="b4661026250b9b16" providerId="LiveId" clId="{A53D6BEF-6C52-4644-AE28-6DE95EA62C32}" dt="2024-05-03T09:19:23.258" v="4839" actId="1076"/>
          <ac:cxnSpMkLst>
            <pc:docMk/>
            <pc:sldMk cId="2592581801" sldId="722"/>
            <ac:cxnSpMk id="51" creationId="{13312ACF-6915-36F8-5568-4F3F9E237C4A}"/>
          </ac:cxnSpMkLst>
        </pc:cxnChg>
        <pc:cxnChg chg="add mod">
          <ac:chgData name="Krishnaja Kodali" userId="b4661026250b9b16" providerId="LiveId" clId="{A53D6BEF-6C52-4644-AE28-6DE95EA62C32}" dt="2024-05-03T09:19:30.330" v="4841" actId="1076"/>
          <ac:cxnSpMkLst>
            <pc:docMk/>
            <pc:sldMk cId="2592581801" sldId="722"/>
            <ac:cxnSpMk id="52" creationId="{3E9AB187-B1A1-BE7B-58F3-C06837C6D4DF}"/>
          </ac:cxnSpMkLst>
        </pc:cxnChg>
        <pc:cxnChg chg="add mod">
          <ac:chgData name="Krishnaja Kodali" userId="b4661026250b9b16" providerId="LiveId" clId="{A53D6BEF-6C52-4644-AE28-6DE95EA62C32}" dt="2024-05-03T09:19:37.462" v="4843" actId="1076"/>
          <ac:cxnSpMkLst>
            <pc:docMk/>
            <pc:sldMk cId="2592581801" sldId="722"/>
            <ac:cxnSpMk id="53" creationId="{8A07192A-941C-236B-396B-3CC9A4C80717}"/>
          </ac:cxnSpMkLst>
        </pc:cxnChg>
        <pc:cxnChg chg="add del mod">
          <ac:chgData name="Krishnaja Kodali" userId="b4661026250b9b16" providerId="LiveId" clId="{A53D6BEF-6C52-4644-AE28-6DE95EA62C32}" dt="2024-05-03T09:19:55.814" v="4845" actId="478"/>
          <ac:cxnSpMkLst>
            <pc:docMk/>
            <pc:sldMk cId="2592581801" sldId="722"/>
            <ac:cxnSpMk id="55" creationId="{F6015C58-F639-9388-79BA-9C77A34703F7}"/>
          </ac:cxnSpMkLst>
        </pc:cxnChg>
        <pc:cxnChg chg="add mod">
          <ac:chgData name="Krishnaja Kodali" userId="b4661026250b9b16" providerId="LiveId" clId="{A53D6BEF-6C52-4644-AE28-6DE95EA62C32}" dt="2024-05-03T09:20:16.558" v="4847" actId="17032"/>
          <ac:cxnSpMkLst>
            <pc:docMk/>
            <pc:sldMk cId="2592581801" sldId="722"/>
            <ac:cxnSpMk id="57" creationId="{5D4E394A-53B7-E1FE-9D67-0EAF48E8D0E4}"/>
          </ac:cxnSpMkLst>
        </pc:cxnChg>
        <pc:cxnChg chg="add del">
          <ac:chgData name="Krishnaja Kodali" userId="b4661026250b9b16" providerId="LiveId" clId="{A53D6BEF-6C52-4644-AE28-6DE95EA62C32}" dt="2024-05-03T09:20:24.844" v="4849" actId="478"/>
          <ac:cxnSpMkLst>
            <pc:docMk/>
            <pc:sldMk cId="2592581801" sldId="722"/>
            <ac:cxnSpMk id="59" creationId="{77CC8AC3-F118-5651-818D-2D40FADA528D}"/>
          </ac:cxnSpMkLst>
        </pc:cxnChg>
        <pc:cxnChg chg="add">
          <ac:chgData name="Krishnaja Kodali" userId="b4661026250b9b16" providerId="LiveId" clId="{A53D6BEF-6C52-4644-AE28-6DE95EA62C32}" dt="2024-05-03T09:24:33.780" v="4964" actId="11529"/>
          <ac:cxnSpMkLst>
            <pc:docMk/>
            <pc:sldMk cId="2592581801" sldId="722"/>
            <ac:cxnSpMk id="68" creationId="{83A2BE67-2725-2373-3F8C-D5F5170C3293}"/>
          </ac:cxnSpMkLst>
        </pc:cxnChg>
        <pc:cxnChg chg="add">
          <ac:chgData name="Krishnaja Kodali" userId="b4661026250b9b16" providerId="LiveId" clId="{A53D6BEF-6C52-4644-AE28-6DE95EA62C32}" dt="2024-05-03T09:24:46.606" v="4965" actId="11529"/>
          <ac:cxnSpMkLst>
            <pc:docMk/>
            <pc:sldMk cId="2592581801" sldId="722"/>
            <ac:cxnSpMk id="70" creationId="{9644BB04-D81B-9C3C-0F87-9DA687DD7756}"/>
          </ac:cxnSpMkLst>
        </pc:cxnChg>
      </pc:sldChg>
      <pc:sldChg chg="addSp delSp modSp add mod">
        <pc:chgData name="Krishnaja Kodali" userId="b4661026250b9b16" providerId="LiveId" clId="{A53D6BEF-6C52-4644-AE28-6DE95EA62C32}" dt="2024-05-03T03:14:17.451" v="2627" actId="1076"/>
        <pc:sldMkLst>
          <pc:docMk/>
          <pc:sldMk cId="4649518" sldId="723"/>
        </pc:sldMkLst>
        <pc:spChg chg="del">
          <ac:chgData name="Krishnaja Kodali" userId="b4661026250b9b16" providerId="LiveId" clId="{A53D6BEF-6C52-4644-AE28-6DE95EA62C32}" dt="2024-05-03T02:55:48.494" v="2318" actId="478"/>
          <ac:spMkLst>
            <pc:docMk/>
            <pc:sldMk cId="4649518" sldId="723"/>
            <ac:spMk id="2" creationId="{0FF1E5C8-CA68-9F6A-96AE-99685A31B952}"/>
          </ac:spMkLst>
        </pc:spChg>
        <pc:spChg chg="del">
          <ac:chgData name="Krishnaja Kodali" userId="b4661026250b9b16" providerId="LiveId" clId="{A53D6BEF-6C52-4644-AE28-6DE95EA62C32}" dt="2024-05-03T02:55:50.746" v="2319" actId="478"/>
          <ac:spMkLst>
            <pc:docMk/>
            <pc:sldMk cId="4649518" sldId="723"/>
            <ac:spMk id="3" creationId="{8DD4FD20-CCFF-2941-6C59-ED1A4E0023EE}"/>
          </ac:spMkLst>
        </pc:spChg>
        <pc:spChg chg="add mod">
          <ac:chgData name="Krishnaja Kodali" userId="b4661026250b9b16" providerId="LiveId" clId="{A53D6BEF-6C52-4644-AE28-6DE95EA62C32}" dt="2024-05-03T03:11:14.884" v="2542" actId="20577"/>
          <ac:spMkLst>
            <pc:docMk/>
            <pc:sldMk cId="4649518" sldId="723"/>
            <ac:spMk id="4" creationId="{45FFC4D8-8D11-B4C2-9D5E-D2A63E735FA9}"/>
          </ac:spMkLst>
        </pc:spChg>
        <pc:spChg chg="add mod">
          <ac:chgData name="Krishnaja Kodali" userId="b4661026250b9b16" providerId="LiveId" clId="{A53D6BEF-6C52-4644-AE28-6DE95EA62C32}" dt="2024-05-03T03:10:44.030" v="2524" actId="1076"/>
          <ac:spMkLst>
            <pc:docMk/>
            <pc:sldMk cId="4649518" sldId="723"/>
            <ac:spMk id="5" creationId="{1118704F-544F-027E-40B8-CACC01800364}"/>
          </ac:spMkLst>
        </pc:spChg>
        <pc:spChg chg="add mod">
          <ac:chgData name="Krishnaja Kodali" userId="b4661026250b9b16" providerId="LiveId" clId="{A53D6BEF-6C52-4644-AE28-6DE95EA62C32}" dt="2024-05-03T03:09:17.376" v="2518" actId="1076"/>
          <ac:spMkLst>
            <pc:docMk/>
            <pc:sldMk cId="4649518" sldId="723"/>
            <ac:spMk id="6" creationId="{64292430-D28B-4C93-9D1D-304328CBE34A}"/>
          </ac:spMkLst>
        </pc:spChg>
        <pc:spChg chg="add del">
          <ac:chgData name="Krishnaja Kodali" userId="b4661026250b9b16" providerId="LiveId" clId="{A53D6BEF-6C52-4644-AE28-6DE95EA62C32}" dt="2024-05-03T03:00:29.523" v="2497" actId="478"/>
          <ac:spMkLst>
            <pc:docMk/>
            <pc:sldMk cId="4649518" sldId="723"/>
            <ac:spMk id="7" creationId="{6674B2FA-C60A-383F-06FA-600C1D060472}"/>
          </ac:spMkLst>
        </pc:spChg>
        <pc:spChg chg="add del">
          <ac:chgData name="Krishnaja Kodali" userId="b4661026250b9b16" providerId="LiveId" clId="{A53D6BEF-6C52-4644-AE28-6DE95EA62C32}" dt="2024-05-03T03:00:53.743" v="2503" actId="478"/>
          <ac:spMkLst>
            <pc:docMk/>
            <pc:sldMk cId="4649518" sldId="723"/>
            <ac:spMk id="8" creationId="{D58E3BDD-8A0B-EEEB-6313-8BDBFBB4DFDE}"/>
          </ac:spMkLst>
        </pc:spChg>
        <pc:picChg chg="add mod">
          <ac:chgData name="Krishnaja Kodali" userId="b4661026250b9b16" providerId="LiveId" clId="{A53D6BEF-6C52-4644-AE28-6DE95EA62C32}" dt="2024-05-03T03:14:14.970" v="2623" actId="1076"/>
          <ac:picMkLst>
            <pc:docMk/>
            <pc:sldMk cId="4649518" sldId="723"/>
            <ac:picMk id="10" creationId="{68471409-4A32-3B1E-E291-D78F8BAAB028}"/>
          </ac:picMkLst>
        </pc:picChg>
        <pc:picChg chg="add del mod">
          <ac:chgData name="Krishnaja Kodali" userId="b4661026250b9b16" providerId="LiveId" clId="{A53D6BEF-6C52-4644-AE28-6DE95EA62C32}" dt="2024-05-03T03:14:16.977" v="2626" actId="14100"/>
          <ac:picMkLst>
            <pc:docMk/>
            <pc:sldMk cId="4649518" sldId="723"/>
            <ac:picMk id="12" creationId="{588CDB96-5734-B61F-7AD5-609967D8B9CB}"/>
          </ac:picMkLst>
        </pc:picChg>
        <pc:picChg chg="add del mod">
          <ac:chgData name="Krishnaja Kodali" userId="b4661026250b9b16" providerId="LiveId" clId="{A53D6BEF-6C52-4644-AE28-6DE95EA62C32}" dt="2024-05-03T03:14:16.283" v="2625" actId="14100"/>
          <ac:picMkLst>
            <pc:docMk/>
            <pc:sldMk cId="4649518" sldId="723"/>
            <ac:picMk id="14" creationId="{F0161199-5097-4601-27D6-3A81F96A11FA}"/>
          </ac:picMkLst>
        </pc:picChg>
        <pc:picChg chg="add mod">
          <ac:chgData name="Krishnaja Kodali" userId="b4661026250b9b16" providerId="LiveId" clId="{A53D6BEF-6C52-4644-AE28-6DE95EA62C32}" dt="2024-05-03T03:14:14.683" v="2622" actId="571"/>
          <ac:picMkLst>
            <pc:docMk/>
            <pc:sldMk cId="4649518" sldId="723"/>
            <ac:picMk id="15" creationId="{9FEFDDB8-3B7A-9E70-1B7F-81143C624B8B}"/>
          </ac:picMkLst>
        </pc:picChg>
        <pc:picChg chg="add mod">
          <ac:chgData name="Krishnaja Kodali" userId="b4661026250b9b16" providerId="LiveId" clId="{A53D6BEF-6C52-4644-AE28-6DE95EA62C32}" dt="2024-05-03T03:14:14.683" v="2622" actId="571"/>
          <ac:picMkLst>
            <pc:docMk/>
            <pc:sldMk cId="4649518" sldId="723"/>
            <ac:picMk id="16" creationId="{F0E9C096-375C-D6F4-7773-6BE5CD8873D6}"/>
          </ac:picMkLst>
        </pc:picChg>
        <pc:picChg chg="add mod">
          <ac:chgData name="Krishnaja Kodali" userId="b4661026250b9b16" providerId="LiveId" clId="{A53D6BEF-6C52-4644-AE28-6DE95EA62C32}" dt="2024-05-03T03:14:17.451" v="2627" actId="1076"/>
          <ac:picMkLst>
            <pc:docMk/>
            <pc:sldMk cId="4649518" sldId="723"/>
            <ac:picMk id="2054" creationId="{BC5A680B-D5AD-D01B-113A-C6219AB18491}"/>
          </ac:picMkLst>
        </pc:picChg>
      </pc:sldChg>
      <pc:sldChg chg="addSp delSp modSp add mod">
        <pc:chgData name="Krishnaja Kodali" userId="b4661026250b9b16" providerId="LiveId" clId="{A53D6BEF-6C52-4644-AE28-6DE95EA62C32}" dt="2024-05-03T06:42:48.499" v="4405" actId="20577"/>
        <pc:sldMkLst>
          <pc:docMk/>
          <pc:sldMk cId="3142097751" sldId="724"/>
        </pc:sldMkLst>
        <pc:spChg chg="del">
          <ac:chgData name="Krishnaja Kodali" userId="b4661026250b9b16" providerId="LiveId" clId="{A53D6BEF-6C52-4644-AE28-6DE95EA62C32}" dt="2024-05-03T03:11:05.587" v="2525" actId="478"/>
          <ac:spMkLst>
            <pc:docMk/>
            <pc:sldMk cId="3142097751" sldId="724"/>
            <ac:spMk id="2" creationId="{0FF1E5C8-CA68-9F6A-96AE-99685A31B952}"/>
          </ac:spMkLst>
        </pc:spChg>
        <pc:spChg chg="del">
          <ac:chgData name="Krishnaja Kodali" userId="b4661026250b9b16" providerId="LiveId" clId="{A53D6BEF-6C52-4644-AE28-6DE95EA62C32}" dt="2024-05-03T03:11:07.429" v="2526" actId="478"/>
          <ac:spMkLst>
            <pc:docMk/>
            <pc:sldMk cId="3142097751" sldId="724"/>
            <ac:spMk id="3" creationId="{8DD4FD20-CCFF-2941-6C59-ED1A4E0023EE}"/>
          </ac:spMkLst>
        </pc:spChg>
        <pc:spChg chg="add mod">
          <ac:chgData name="Krishnaja Kodali" userId="b4661026250b9b16" providerId="LiveId" clId="{A53D6BEF-6C52-4644-AE28-6DE95EA62C32}" dt="2024-05-03T03:11:25.962" v="2554" actId="20577"/>
          <ac:spMkLst>
            <pc:docMk/>
            <pc:sldMk cId="3142097751" sldId="724"/>
            <ac:spMk id="4" creationId="{CC084373-DC9A-7FA4-96BC-CC585E810D13}"/>
          </ac:spMkLst>
        </pc:spChg>
        <pc:spChg chg="add mod">
          <ac:chgData name="Krishnaja Kodali" userId="b4661026250b9b16" providerId="LiveId" clId="{A53D6BEF-6C52-4644-AE28-6DE95EA62C32}" dt="2024-05-03T06:42:48.499" v="4405" actId="20577"/>
          <ac:spMkLst>
            <pc:docMk/>
            <pc:sldMk cId="3142097751" sldId="724"/>
            <ac:spMk id="5" creationId="{0783B071-5DFF-B03C-AD8C-EA7B14997393}"/>
          </ac:spMkLst>
        </pc:spChg>
        <pc:picChg chg="add mod">
          <ac:chgData name="Krishnaja Kodali" userId="b4661026250b9b16" providerId="LiveId" clId="{A53D6BEF-6C52-4644-AE28-6DE95EA62C32}" dt="2024-05-03T04:13:14.112" v="4396" actId="14100"/>
          <ac:picMkLst>
            <pc:docMk/>
            <pc:sldMk cId="3142097751" sldId="724"/>
            <ac:picMk id="5122" creationId="{4DF6D26E-9F27-712B-4EDC-27F999B4815D}"/>
          </ac:picMkLst>
        </pc:picChg>
      </pc:sldChg>
      <pc:sldChg chg="addSp delSp modSp add mod">
        <pc:chgData name="Krishnaja Kodali" userId="b4661026250b9b16" providerId="LiveId" clId="{A53D6BEF-6C52-4644-AE28-6DE95EA62C32}" dt="2024-05-03T04:18:32.007" v="4404" actId="1076"/>
        <pc:sldMkLst>
          <pc:docMk/>
          <pc:sldMk cId="3093866384" sldId="725"/>
        </pc:sldMkLst>
        <pc:spChg chg="del">
          <ac:chgData name="Krishnaja Kodali" userId="b4661026250b9b16" providerId="LiveId" clId="{A53D6BEF-6C52-4644-AE28-6DE95EA62C32}" dt="2024-05-03T03:11:35.883" v="2556" actId="478"/>
          <ac:spMkLst>
            <pc:docMk/>
            <pc:sldMk cId="3093866384" sldId="725"/>
            <ac:spMk id="2" creationId="{0FF1E5C8-CA68-9F6A-96AE-99685A31B952}"/>
          </ac:spMkLst>
        </pc:spChg>
        <pc:spChg chg="del">
          <ac:chgData name="Krishnaja Kodali" userId="b4661026250b9b16" providerId="LiveId" clId="{A53D6BEF-6C52-4644-AE28-6DE95EA62C32}" dt="2024-05-03T03:11:34.195" v="2555" actId="478"/>
          <ac:spMkLst>
            <pc:docMk/>
            <pc:sldMk cId="3093866384" sldId="725"/>
            <ac:spMk id="3" creationId="{8DD4FD20-CCFF-2941-6C59-ED1A4E0023EE}"/>
          </ac:spMkLst>
        </pc:spChg>
        <pc:spChg chg="add mod">
          <ac:chgData name="Krishnaja Kodali" userId="b4661026250b9b16" providerId="LiveId" clId="{A53D6BEF-6C52-4644-AE28-6DE95EA62C32}" dt="2024-05-03T03:11:45.323" v="2578" actId="20577"/>
          <ac:spMkLst>
            <pc:docMk/>
            <pc:sldMk cId="3093866384" sldId="725"/>
            <ac:spMk id="4" creationId="{62B91C12-8B72-AFDA-7AF8-B1DA81228679}"/>
          </ac:spMkLst>
        </pc:spChg>
        <pc:spChg chg="add">
          <ac:chgData name="Krishnaja Kodali" userId="b4661026250b9b16" providerId="LiveId" clId="{A53D6BEF-6C52-4644-AE28-6DE95EA62C32}" dt="2024-05-03T03:23:48.066" v="2704"/>
          <ac:spMkLst>
            <pc:docMk/>
            <pc:sldMk cId="3093866384" sldId="725"/>
            <ac:spMk id="5" creationId="{511677D0-1548-2E67-E82D-2DDBE870B43B}"/>
          </ac:spMkLst>
        </pc:spChg>
        <pc:spChg chg="add mod">
          <ac:chgData name="Krishnaja Kodali" userId="b4661026250b9b16" providerId="LiveId" clId="{A53D6BEF-6C52-4644-AE28-6DE95EA62C32}" dt="2024-05-03T03:55:25.984" v="3989" actId="404"/>
          <ac:spMkLst>
            <pc:docMk/>
            <pc:sldMk cId="3093866384" sldId="725"/>
            <ac:spMk id="8" creationId="{226A327D-64FF-EECD-9EE4-FE110EB143E2}"/>
          </ac:spMkLst>
        </pc:spChg>
        <pc:spChg chg="add mod">
          <ac:chgData name="Krishnaja Kodali" userId="b4661026250b9b16" providerId="LiveId" clId="{A53D6BEF-6C52-4644-AE28-6DE95EA62C32}" dt="2024-05-03T03:56:52.143" v="4012" actId="207"/>
          <ac:spMkLst>
            <pc:docMk/>
            <pc:sldMk cId="3093866384" sldId="725"/>
            <ac:spMk id="9" creationId="{6BE01DC1-B874-DFFB-5DAE-BF6A34A8B435}"/>
          </ac:spMkLst>
        </pc:spChg>
        <pc:spChg chg="add mod">
          <ac:chgData name="Krishnaja Kodali" userId="b4661026250b9b16" providerId="LiveId" clId="{A53D6BEF-6C52-4644-AE28-6DE95EA62C32}" dt="2024-05-03T03:52:52.948" v="3965" actId="1076"/>
          <ac:spMkLst>
            <pc:docMk/>
            <pc:sldMk cId="3093866384" sldId="725"/>
            <ac:spMk id="10" creationId="{64C10138-F525-980B-AB4B-5580E3C21B41}"/>
          </ac:spMkLst>
        </pc:spChg>
        <pc:spChg chg="add mod">
          <ac:chgData name="Krishnaja Kodali" userId="b4661026250b9b16" providerId="LiveId" clId="{A53D6BEF-6C52-4644-AE28-6DE95EA62C32}" dt="2024-05-03T03:55:31.843" v="3990" actId="404"/>
          <ac:spMkLst>
            <pc:docMk/>
            <pc:sldMk cId="3093866384" sldId="725"/>
            <ac:spMk id="11" creationId="{B72CB34E-29A1-31E4-BFFD-8AD56869A1EA}"/>
          </ac:spMkLst>
        </pc:spChg>
        <pc:spChg chg="add mod">
          <ac:chgData name="Krishnaja Kodali" userId="b4661026250b9b16" providerId="LiveId" clId="{A53D6BEF-6C52-4644-AE28-6DE95EA62C32}" dt="2024-05-03T03:56:57.621" v="4013" actId="1076"/>
          <ac:spMkLst>
            <pc:docMk/>
            <pc:sldMk cId="3093866384" sldId="725"/>
            <ac:spMk id="12" creationId="{5608BFE3-D056-989B-924C-EE6735FB315B}"/>
          </ac:spMkLst>
        </pc:spChg>
        <pc:spChg chg="add mod">
          <ac:chgData name="Krishnaja Kodali" userId="b4661026250b9b16" providerId="LiveId" clId="{A53D6BEF-6C52-4644-AE28-6DE95EA62C32}" dt="2024-05-03T03:57:00.822" v="4014" actId="1076"/>
          <ac:spMkLst>
            <pc:docMk/>
            <pc:sldMk cId="3093866384" sldId="725"/>
            <ac:spMk id="13" creationId="{DCDE159A-57F8-2419-FB16-DF328DB6BA2A}"/>
          </ac:spMkLst>
        </pc:spChg>
        <pc:spChg chg="add del mod">
          <ac:chgData name="Krishnaja Kodali" userId="b4661026250b9b16" providerId="LiveId" clId="{A53D6BEF-6C52-4644-AE28-6DE95EA62C32}" dt="2024-05-03T03:56:35.801" v="4010"/>
          <ac:spMkLst>
            <pc:docMk/>
            <pc:sldMk cId="3093866384" sldId="725"/>
            <ac:spMk id="16" creationId="{B5C0CE7C-0825-D6AE-E010-5B03B95EE0DC}"/>
          </ac:spMkLst>
        </pc:spChg>
        <pc:picChg chg="add del mod">
          <ac:chgData name="Krishnaja Kodali" userId="b4661026250b9b16" providerId="LiveId" clId="{A53D6BEF-6C52-4644-AE28-6DE95EA62C32}" dt="2024-05-03T03:52:16.925" v="3959" actId="478"/>
          <ac:picMkLst>
            <pc:docMk/>
            <pc:sldMk cId="3093866384" sldId="725"/>
            <ac:picMk id="7" creationId="{B4448218-02EA-A82F-EB3C-34662A25EEE6}"/>
          </ac:picMkLst>
        </pc:picChg>
        <pc:picChg chg="add mod">
          <ac:chgData name="Krishnaja Kodali" userId="b4661026250b9b16" providerId="LiveId" clId="{A53D6BEF-6C52-4644-AE28-6DE95EA62C32}" dt="2024-05-03T03:57:09.124" v="4015" actId="1076"/>
          <ac:picMkLst>
            <pc:docMk/>
            <pc:sldMk cId="3093866384" sldId="725"/>
            <ac:picMk id="15" creationId="{E8FA9E80-93CC-A92F-A109-FE29819A3D88}"/>
          </ac:picMkLst>
        </pc:picChg>
        <pc:picChg chg="add mod">
          <ac:chgData name="Krishnaja Kodali" userId="b4661026250b9b16" providerId="LiveId" clId="{A53D6BEF-6C52-4644-AE28-6DE95EA62C32}" dt="2024-05-03T04:18:32.007" v="4404" actId="1076"/>
          <ac:picMkLst>
            <pc:docMk/>
            <pc:sldMk cId="3093866384" sldId="725"/>
            <ac:picMk id="4100" creationId="{18081436-B59D-F1A8-0717-07E5A05C1D48}"/>
          </ac:picMkLst>
        </pc:picChg>
      </pc:sldChg>
      <pc:sldChg chg="addSp delSp modSp add mod">
        <pc:chgData name="Krishnaja Kodali" userId="b4661026250b9b16" providerId="LiveId" clId="{A53D6BEF-6C52-4644-AE28-6DE95EA62C32}" dt="2024-05-03T06:46:10.295" v="4406" actId="313"/>
        <pc:sldMkLst>
          <pc:docMk/>
          <pc:sldMk cId="389326063" sldId="726"/>
        </pc:sldMkLst>
        <pc:spChg chg="del">
          <ac:chgData name="Krishnaja Kodali" userId="b4661026250b9b16" providerId="LiveId" clId="{A53D6BEF-6C52-4644-AE28-6DE95EA62C32}" dt="2024-05-03T03:15:17.592" v="2632" actId="478"/>
          <ac:spMkLst>
            <pc:docMk/>
            <pc:sldMk cId="389326063" sldId="726"/>
            <ac:spMk id="2" creationId="{0FF1E5C8-CA68-9F6A-96AE-99685A31B952}"/>
          </ac:spMkLst>
        </pc:spChg>
        <pc:spChg chg="mod">
          <ac:chgData name="Krishnaja Kodali" userId="b4661026250b9b16" providerId="LiveId" clId="{A53D6BEF-6C52-4644-AE28-6DE95EA62C32}" dt="2024-05-03T06:46:10.295" v="4406" actId="313"/>
          <ac:spMkLst>
            <pc:docMk/>
            <pc:sldMk cId="389326063" sldId="726"/>
            <ac:spMk id="3" creationId="{8DD4FD20-CCFF-2941-6C59-ED1A4E0023EE}"/>
          </ac:spMkLst>
        </pc:spChg>
        <pc:spChg chg="add mod">
          <ac:chgData name="Krishnaja Kodali" userId="b4661026250b9b16" providerId="LiveId" clId="{A53D6BEF-6C52-4644-AE28-6DE95EA62C32}" dt="2024-05-03T03:15:11.851" v="2631" actId="5793"/>
          <ac:spMkLst>
            <pc:docMk/>
            <pc:sldMk cId="389326063" sldId="726"/>
            <ac:spMk id="4" creationId="{40C98D9E-B371-F127-5801-9166732B01E2}"/>
          </ac:spMkLst>
        </pc:spChg>
      </pc:sldChg>
      <pc:sldMasterChg chg="del delSldLayout">
        <pc:chgData name="Krishnaja Kodali" userId="b4661026250b9b16" providerId="LiveId" clId="{A53D6BEF-6C52-4644-AE28-6DE95EA62C32}" dt="2024-05-03T01:32:31.630" v="337" actId="47"/>
        <pc:sldMasterMkLst>
          <pc:docMk/>
          <pc:sldMasterMk cId="0" sldId="2147483648"/>
        </pc:sldMasterMkLst>
        <pc:sldLayoutChg chg="del">
          <pc:chgData name="Krishnaja Kodali" userId="b4661026250b9b16" providerId="LiveId" clId="{A53D6BEF-6C52-4644-AE28-6DE95EA62C32}" dt="2024-05-03T01:32:31.630" v="337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Krishnaja Kodali" userId="b4661026250b9b16" providerId="LiveId" clId="{A53D6BEF-6C52-4644-AE28-6DE95EA62C32}" dt="2024-05-03T01:32:31.630" v="337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Krishnaja Kodali" userId="b4661026250b9b16" providerId="LiveId" clId="{A53D6BEF-6C52-4644-AE28-6DE95EA62C32}" dt="2024-05-03T01:32:31.630" v="337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Krishnaja Kodali" userId="b4661026250b9b16" providerId="LiveId" clId="{A53D6BEF-6C52-4644-AE28-6DE95EA62C32}" dt="2024-05-03T01:32:31.630" v="33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Krishnaja Kodali" userId="b4661026250b9b16" providerId="LiveId" clId="{A53D6BEF-6C52-4644-AE28-6DE95EA62C32}" dt="2024-05-03T01:32:31.630" v="337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Krishnaja Kodali" userId="b4661026250b9b16" providerId="LiveId" clId="{A53D6BEF-6C52-4644-AE28-6DE95EA62C32}" dt="2024-05-03T01:32:31.630" v="337" actId="47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F5C38-18F8-4983-B528-FB870DAB343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7562FFA-9A42-4DFB-A4DC-2405660AF43F}">
      <dgm:prSet phldrT="[Text]"/>
      <dgm:spPr/>
      <dgm:t>
        <a:bodyPr/>
        <a:lstStyle/>
        <a:p>
          <a:r>
            <a:rPr lang="en-US" dirty="0"/>
            <a:t>Convolution</a:t>
          </a:r>
        </a:p>
      </dgm:t>
    </dgm:pt>
    <dgm:pt modelId="{14239F89-CB1E-4099-8E9C-3F48E1754A2B}" type="parTrans" cxnId="{77920082-B608-40CB-A9D1-C04EE2992024}">
      <dgm:prSet/>
      <dgm:spPr/>
      <dgm:t>
        <a:bodyPr/>
        <a:lstStyle/>
        <a:p>
          <a:endParaRPr lang="en-US"/>
        </a:p>
      </dgm:t>
    </dgm:pt>
    <dgm:pt modelId="{90C6FF55-B95B-49C9-BDEB-A2BC05D33B68}" type="sibTrans" cxnId="{77920082-B608-40CB-A9D1-C04EE2992024}">
      <dgm:prSet/>
      <dgm:spPr/>
      <dgm:t>
        <a:bodyPr/>
        <a:lstStyle/>
        <a:p>
          <a:endParaRPr lang="en-US"/>
        </a:p>
      </dgm:t>
    </dgm:pt>
    <dgm:pt modelId="{32DED5F6-76D2-4C60-AFD1-7498E910C837}">
      <dgm:prSet phldrT="[Text]"/>
      <dgm:spPr/>
      <dgm:t>
        <a:bodyPr/>
        <a:lstStyle/>
        <a:p>
          <a:r>
            <a:rPr lang="en-US" dirty="0"/>
            <a:t>Max Pooling</a:t>
          </a:r>
        </a:p>
      </dgm:t>
    </dgm:pt>
    <dgm:pt modelId="{1868AD2D-3D15-4F28-9C8F-782B2E2F1982}" type="parTrans" cxnId="{BF2A8875-5AEA-42A5-A285-93699C237CDA}">
      <dgm:prSet/>
      <dgm:spPr/>
      <dgm:t>
        <a:bodyPr/>
        <a:lstStyle/>
        <a:p>
          <a:endParaRPr lang="en-US"/>
        </a:p>
      </dgm:t>
    </dgm:pt>
    <dgm:pt modelId="{8EFEA2FE-BBD8-4F31-A530-15FEBB44A017}" type="sibTrans" cxnId="{BF2A8875-5AEA-42A5-A285-93699C237CDA}">
      <dgm:prSet/>
      <dgm:spPr/>
      <dgm:t>
        <a:bodyPr/>
        <a:lstStyle/>
        <a:p>
          <a:endParaRPr lang="en-US"/>
        </a:p>
      </dgm:t>
    </dgm:pt>
    <dgm:pt modelId="{9AE30D0C-EFC1-4219-8254-478E6FD9C13D}">
      <dgm:prSet phldrT="[Text]"/>
      <dgm:spPr/>
      <dgm:t>
        <a:bodyPr/>
        <a:lstStyle/>
        <a:p>
          <a:r>
            <a:rPr lang="en-US" dirty="0"/>
            <a:t>Max-Pooling-2</a:t>
          </a:r>
        </a:p>
      </dgm:t>
    </dgm:pt>
    <dgm:pt modelId="{68C5A3E7-16BB-400F-A8D0-B4E44388F7B7}" type="parTrans" cxnId="{C6D897AA-C17F-498D-995A-DFEAED2A0AD2}">
      <dgm:prSet/>
      <dgm:spPr/>
      <dgm:t>
        <a:bodyPr/>
        <a:lstStyle/>
        <a:p>
          <a:endParaRPr lang="en-US"/>
        </a:p>
      </dgm:t>
    </dgm:pt>
    <dgm:pt modelId="{C942970E-0A84-4946-8B10-53BF129315E0}" type="sibTrans" cxnId="{C6D897AA-C17F-498D-995A-DFEAED2A0AD2}">
      <dgm:prSet/>
      <dgm:spPr/>
      <dgm:t>
        <a:bodyPr/>
        <a:lstStyle/>
        <a:p>
          <a:endParaRPr lang="en-US"/>
        </a:p>
      </dgm:t>
    </dgm:pt>
    <dgm:pt modelId="{518900A2-0267-49E8-9CBA-B2D227571682}">
      <dgm:prSet phldrT="[Text]"/>
      <dgm:spPr/>
      <dgm:t>
        <a:bodyPr/>
        <a:lstStyle/>
        <a:p>
          <a:r>
            <a:rPr lang="en-US" dirty="0"/>
            <a:t>Convolution-2</a:t>
          </a:r>
        </a:p>
      </dgm:t>
    </dgm:pt>
    <dgm:pt modelId="{0A9416DD-3E9E-4363-A115-162F4486B4FE}" type="parTrans" cxnId="{3864842F-5220-4030-92EB-185BD0496A2C}">
      <dgm:prSet/>
      <dgm:spPr/>
      <dgm:t>
        <a:bodyPr/>
        <a:lstStyle/>
        <a:p>
          <a:endParaRPr lang="en-US"/>
        </a:p>
      </dgm:t>
    </dgm:pt>
    <dgm:pt modelId="{E1314C12-288E-4201-AFD3-954A0F1DE361}" type="sibTrans" cxnId="{3864842F-5220-4030-92EB-185BD0496A2C}">
      <dgm:prSet/>
      <dgm:spPr/>
      <dgm:t>
        <a:bodyPr/>
        <a:lstStyle/>
        <a:p>
          <a:endParaRPr lang="en-US"/>
        </a:p>
      </dgm:t>
    </dgm:pt>
    <dgm:pt modelId="{241777B1-57C0-4CE2-A6B3-0029F2409EE8}">
      <dgm:prSet phldrT="[Text]"/>
      <dgm:spPr/>
      <dgm:t>
        <a:bodyPr/>
        <a:lstStyle/>
        <a:p>
          <a:r>
            <a:rPr lang="en-US" dirty="0"/>
            <a:t>Convolution-3</a:t>
          </a:r>
        </a:p>
      </dgm:t>
    </dgm:pt>
    <dgm:pt modelId="{121D5253-8D11-4FED-920B-9D88E0D76122}" type="parTrans" cxnId="{7CAFD9AD-A860-4963-B3D2-49C40C563259}">
      <dgm:prSet/>
      <dgm:spPr/>
      <dgm:t>
        <a:bodyPr/>
        <a:lstStyle/>
        <a:p>
          <a:endParaRPr lang="en-US"/>
        </a:p>
      </dgm:t>
    </dgm:pt>
    <dgm:pt modelId="{30B30AF6-6C81-4FDE-9E5B-3BDD0CB76CE2}" type="sibTrans" cxnId="{7CAFD9AD-A860-4963-B3D2-49C40C563259}">
      <dgm:prSet/>
      <dgm:spPr/>
      <dgm:t>
        <a:bodyPr/>
        <a:lstStyle/>
        <a:p>
          <a:endParaRPr lang="en-US"/>
        </a:p>
      </dgm:t>
    </dgm:pt>
    <dgm:pt modelId="{1D917FEE-A3AD-49CF-8017-482100B345FD}">
      <dgm:prSet phldrT="[Text]"/>
      <dgm:spPr/>
      <dgm:t>
        <a:bodyPr/>
        <a:lstStyle/>
        <a:p>
          <a:r>
            <a:rPr lang="en-US" dirty="0"/>
            <a:t>Flatten</a:t>
          </a:r>
        </a:p>
      </dgm:t>
    </dgm:pt>
    <dgm:pt modelId="{078F31E0-68E3-4748-B41C-6FF5606FF445}" type="parTrans" cxnId="{80972CF1-1D91-4FE7-9390-984050685AF6}">
      <dgm:prSet/>
      <dgm:spPr/>
      <dgm:t>
        <a:bodyPr/>
        <a:lstStyle/>
        <a:p>
          <a:endParaRPr lang="en-US"/>
        </a:p>
      </dgm:t>
    </dgm:pt>
    <dgm:pt modelId="{1DD11C25-481D-40AA-B0DA-6849D326F41A}" type="sibTrans" cxnId="{80972CF1-1D91-4FE7-9390-984050685AF6}">
      <dgm:prSet/>
      <dgm:spPr/>
      <dgm:t>
        <a:bodyPr/>
        <a:lstStyle/>
        <a:p>
          <a:endParaRPr lang="en-US"/>
        </a:p>
      </dgm:t>
    </dgm:pt>
    <dgm:pt modelId="{0476705C-DC89-40E2-9C29-EF956F0AEF1B}">
      <dgm:prSet phldrT="[Text]"/>
      <dgm:spPr/>
      <dgm:t>
        <a:bodyPr/>
        <a:lstStyle/>
        <a:p>
          <a:r>
            <a:rPr lang="en-US" dirty="0"/>
            <a:t>Dense</a:t>
          </a:r>
        </a:p>
      </dgm:t>
    </dgm:pt>
    <dgm:pt modelId="{57EF85D8-3BF8-46E3-B88A-C845235F5AA1}" type="parTrans" cxnId="{0CD0B873-1516-4BB0-994D-CDF7AF097584}">
      <dgm:prSet/>
      <dgm:spPr/>
      <dgm:t>
        <a:bodyPr/>
        <a:lstStyle/>
        <a:p>
          <a:endParaRPr lang="en-US"/>
        </a:p>
      </dgm:t>
    </dgm:pt>
    <dgm:pt modelId="{999B3013-A1F9-4BBF-A0C6-DB7059927AE5}" type="sibTrans" cxnId="{0CD0B873-1516-4BB0-994D-CDF7AF097584}">
      <dgm:prSet/>
      <dgm:spPr/>
      <dgm:t>
        <a:bodyPr/>
        <a:lstStyle/>
        <a:p>
          <a:endParaRPr lang="en-US"/>
        </a:p>
      </dgm:t>
    </dgm:pt>
    <dgm:pt modelId="{86C17BCF-DA37-440C-A030-052E01501A40}">
      <dgm:prSet phldrT="[Text]"/>
      <dgm:spPr/>
      <dgm:t>
        <a:bodyPr/>
        <a:lstStyle/>
        <a:p>
          <a:r>
            <a:rPr lang="en-US" dirty="0"/>
            <a:t>Dense1</a:t>
          </a:r>
        </a:p>
      </dgm:t>
    </dgm:pt>
    <dgm:pt modelId="{5CC27530-3C34-4A1C-83AF-9D439F1B782B}" type="parTrans" cxnId="{FDC1E43C-5F22-4EE9-905A-06F57E773B42}">
      <dgm:prSet/>
      <dgm:spPr/>
      <dgm:t>
        <a:bodyPr/>
        <a:lstStyle/>
        <a:p>
          <a:endParaRPr lang="en-US"/>
        </a:p>
      </dgm:t>
    </dgm:pt>
    <dgm:pt modelId="{61066F8A-3558-44B2-AFDB-6BF65A1428C2}" type="sibTrans" cxnId="{FDC1E43C-5F22-4EE9-905A-06F57E773B42}">
      <dgm:prSet/>
      <dgm:spPr/>
      <dgm:t>
        <a:bodyPr/>
        <a:lstStyle/>
        <a:p>
          <a:endParaRPr lang="en-US"/>
        </a:p>
      </dgm:t>
    </dgm:pt>
    <dgm:pt modelId="{9CD499B9-97B7-4D41-97F3-5E709AC8B8BA}" type="pres">
      <dgm:prSet presAssocID="{C51F5C38-18F8-4983-B528-FB870DAB3430}" presName="Name0" presStyleCnt="0">
        <dgm:presLayoutVars>
          <dgm:dir/>
          <dgm:resizeHandles val="exact"/>
        </dgm:presLayoutVars>
      </dgm:prSet>
      <dgm:spPr/>
    </dgm:pt>
    <dgm:pt modelId="{7488888C-FD39-47F0-BE7D-D0891F66D1C9}" type="pres">
      <dgm:prSet presAssocID="{57562FFA-9A42-4DFB-A4DC-2405660AF43F}" presName="node" presStyleLbl="node1" presStyleIdx="0" presStyleCnt="8">
        <dgm:presLayoutVars>
          <dgm:bulletEnabled val="1"/>
        </dgm:presLayoutVars>
      </dgm:prSet>
      <dgm:spPr/>
    </dgm:pt>
    <dgm:pt modelId="{82285A31-D5D9-415C-8DF2-04743B7174E6}" type="pres">
      <dgm:prSet presAssocID="{90C6FF55-B95B-49C9-BDEB-A2BC05D33B68}" presName="sibTrans" presStyleLbl="sibTrans2D1" presStyleIdx="0" presStyleCnt="7"/>
      <dgm:spPr/>
    </dgm:pt>
    <dgm:pt modelId="{EECC376F-A2EF-4E9A-84A0-9976B72CFEDC}" type="pres">
      <dgm:prSet presAssocID="{90C6FF55-B95B-49C9-BDEB-A2BC05D33B68}" presName="connectorText" presStyleLbl="sibTrans2D1" presStyleIdx="0" presStyleCnt="7"/>
      <dgm:spPr/>
    </dgm:pt>
    <dgm:pt modelId="{C618B286-DFB5-488A-984D-7C5D826B4971}" type="pres">
      <dgm:prSet presAssocID="{32DED5F6-76D2-4C60-AFD1-7498E910C837}" presName="node" presStyleLbl="node1" presStyleIdx="1" presStyleCnt="8">
        <dgm:presLayoutVars>
          <dgm:bulletEnabled val="1"/>
        </dgm:presLayoutVars>
      </dgm:prSet>
      <dgm:spPr/>
    </dgm:pt>
    <dgm:pt modelId="{2D771A33-5487-4140-B32F-9C0AB2711D44}" type="pres">
      <dgm:prSet presAssocID="{8EFEA2FE-BBD8-4F31-A530-15FEBB44A017}" presName="sibTrans" presStyleLbl="sibTrans2D1" presStyleIdx="1" presStyleCnt="7"/>
      <dgm:spPr/>
    </dgm:pt>
    <dgm:pt modelId="{6E5561F4-F6A4-4300-AA43-4D0842D8E8BD}" type="pres">
      <dgm:prSet presAssocID="{8EFEA2FE-BBD8-4F31-A530-15FEBB44A017}" presName="connectorText" presStyleLbl="sibTrans2D1" presStyleIdx="1" presStyleCnt="7"/>
      <dgm:spPr/>
    </dgm:pt>
    <dgm:pt modelId="{69320708-0593-43C0-BDB4-DFB1FE10C7AC}" type="pres">
      <dgm:prSet presAssocID="{518900A2-0267-49E8-9CBA-B2D227571682}" presName="node" presStyleLbl="node1" presStyleIdx="2" presStyleCnt="8">
        <dgm:presLayoutVars>
          <dgm:bulletEnabled val="1"/>
        </dgm:presLayoutVars>
      </dgm:prSet>
      <dgm:spPr/>
    </dgm:pt>
    <dgm:pt modelId="{A39E6537-177F-4228-A5B1-F84687D9CD85}" type="pres">
      <dgm:prSet presAssocID="{E1314C12-288E-4201-AFD3-954A0F1DE361}" presName="sibTrans" presStyleLbl="sibTrans2D1" presStyleIdx="2" presStyleCnt="7"/>
      <dgm:spPr/>
    </dgm:pt>
    <dgm:pt modelId="{A93C2B0F-60C2-47DA-93D4-55AC982D8D14}" type="pres">
      <dgm:prSet presAssocID="{E1314C12-288E-4201-AFD3-954A0F1DE361}" presName="connectorText" presStyleLbl="sibTrans2D1" presStyleIdx="2" presStyleCnt="7"/>
      <dgm:spPr/>
    </dgm:pt>
    <dgm:pt modelId="{88F50379-A9D9-4BA7-86C5-F112A0A3CD1E}" type="pres">
      <dgm:prSet presAssocID="{9AE30D0C-EFC1-4219-8254-478E6FD9C13D}" presName="node" presStyleLbl="node1" presStyleIdx="3" presStyleCnt="8">
        <dgm:presLayoutVars>
          <dgm:bulletEnabled val="1"/>
        </dgm:presLayoutVars>
      </dgm:prSet>
      <dgm:spPr/>
    </dgm:pt>
    <dgm:pt modelId="{E787631C-900B-408B-9209-EDACDEEA2A83}" type="pres">
      <dgm:prSet presAssocID="{C942970E-0A84-4946-8B10-53BF129315E0}" presName="sibTrans" presStyleLbl="sibTrans2D1" presStyleIdx="3" presStyleCnt="7"/>
      <dgm:spPr/>
    </dgm:pt>
    <dgm:pt modelId="{FFE76D3C-0B9C-463D-A969-B34BD49580B2}" type="pres">
      <dgm:prSet presAssocID="{C942970E-0A84-4946-8B10-53BF129315E0}" presName="connectorText" presStyleLbl="sibTrans2D1" presStyleIdx="3" presStyleCnt="7"/>
      <dgm:spPr/>
    </dgm:pt>
    <dgm:pt modelId="{4CD15DEF-9CB3-4C81-9F66-E9594F01DEF5}" type="pres">
      <dgm:prSet presAssocID="{241777B1-57C0-4CE2-A6B3-0029F2409EE8}" presName="node" presStyleLbl="node1" presStyleIdx="4" presStyleCnt="8">
        <dgm:presLayoutVars>
          <dgm:bulletEnabled val="1"/>
        </dgm:presLayoutVars>
      </dgm:prSet>
      <dgm:spPr/>
    </dgm:pt>
    <dgm:pt modelId="{DEC33FC7-D385-47DE-B4F7-493EFC3DBCDC}" type="pres">
      <dgm:prSet presAssocID="{30B30AF6-6C81-4FDE-9E5B-3BDD0CB76CE2}" presName="sibTrans" presStyleLbl="sibTrans2D1" presStyleIdx="4" presStyleCnt="7"/>
      <dgm:spPr/>
    </dgm:pt>
    <dgm:pt modelId="{CB532897-E386-4936-9006-D5B5D50036AC}" type="pres">
      <dgm:prSet presAssocID="{30B30AF6-6C81-4FDE-9E5B-3BDD0CB76CE2}" presName="connectorText" presStyleLbl="sibTrans2D1" presStyleIdx="4" presStyleCnt="7"/>
      <dgm:spPr/>
    </dgm:pt>
    <dgm:pt modelId="{610801FA-C19B-494D-A89B-7E292CB43DED}" type="pres">
      <dgm:prSet presAssocID="{1D917FEE-A3AD-49CF-8017-482100B345FD}" presName="node" presStyleLbl="node1" presStyleIdx="5" presStyleCnt="8">
        <dgm:presLayoutVars>
          <dgm:bulletEnabled val="1"/>
        </dgm:presLayoutVars>
      </dgm:prSet>
      <dgm:spPr/>
    </dgm:pt>
    <dgm:pt modelId="{DDDF4017-1E8B-4BD9-8066-3DAA88E57EF8}" type="pres">
      <dgm:prSet presAssocID="{1DD11C25-481D-40AA-B0DA-6849D326F41A}" presName="sibTrans" presStyleLbl="sibTrans2D1" presStyleIdx="5" presStyleCnt="7"/>
      <dgm:spPr/>
    </dgm:pt>
    <dgm:pt modelId="{B1302978-9BBD-45E8-A9E7-CBCFAF63461C}" type="pres">
      <dgm:prSet presAssocID="{1DD11C25-481D-40AA-B0DA-6849D326F41A}" presName="connectorText" presStyleLbl="sibTrans2D1" presStyleIdx="5" presStyleCnt="7"/>
      <dgm:spPr/>
    </dgm:pt>
    <dgm:pt modelId="{15E9C4C6-46B0-4254-BBB6-4CA7E26530A1}" type="pres">
      <dgm:prSet presAssocID="{0476705C-DC89-40E2-9C29-EF956F0AEF1B}" presName="node" presStyleLbl="node1" presStyleIdx="6" presStyleCnt="8">
        <dgm:presLayoutVars>
          <dgm:bulletEnabled val="1"/>
        </dgm:presLayoutVars>
      </dgm:prSet>
      <dgm:spPr/>
    </dgm:pt>
    <dgm:pt modelId="{D94A1EF5-26FD-4388-9875-715B66CCA87D}" type="pres">
      <dgm:prSet presAssocID="{999B3013-A1F9-4BBF-A0C6-DB7059927AE5}" presName="sibTrans" presStyleLbl="sibTrans2D1" presStyleIdx="6" presStyleCnt="7"/>
      <dgm:spPr/>
    </dgm:pt>
    <dgm:pt modelId="{74E9E588-1A9F-4993-AE8B-04B6365002DF}" type="pres">
      <dgm:prSet presAssocID="{999B3013-A1F9-4BBF-A0C6-DB7059927AE5}" presName="connectorText" presStyleLbl="sibTrans2D1" presStyleIdx="6" presStyleCnt="7"/>
      <dgm:spPr/>
    </dgm:pt>
    <dgm:pt modelId="{4ADBA1F4-A18B-4932-B02B-18F6A8FD64BC}" type="pres">
      <dgm:prSet presAssocID="{86C17BCF-DA37-440C-A030-052E01501A40}" presName="node" presStyleLbl="node1" presStyleIdx="7" presStyleCnt="8">
        <dgm:presLayoutVars>
          <dgm:bulletEnabled val="1"/>
        </dgm:presLayoutVars>
      </dgm:prSet>
      <dgm:spPr/>
    </dgm:pt>
  </dgm:ptLst>
  <dgm:cxnLst>
    <dgm:cxn modelId="{184C7514-54A0-4775-AC5B-C5B9F5E857ED}" type="presOf" srcId="{8EFEA2FE-BBD8-4F31-A530-15FEBB44A017}" destId="{2D771A33-5487-4140-B32F-9C0AB2711D44}" srcOrd="0" destOrd="0" presId="urn:microsoft.com/office/officeart/2005/8/layout/process1"/>
    <dgm:cxn modelId="{980BF818-CD93-49CD-B1A7-0AEF7D4B78B2}" type="presOf" srcId="{E1314C12-288E-4201-AFD3-954A0F1DE361}" destId="{A93C2B0F-60C2-47DA-93D4-55AC982D8D14}" srcOrd="1" destOrd="0" presId="urn:microsoft.com/office/officeart/2005/8/layout/process1"/>
    <dgm:cxn modelId="{5C358D2D-1F2A-417E-8C7A-CB1FEE0E67DB}" type="presOf" srcId="{241777B1-57C0-4CE2-A6B3-0029F2409EE8}" destId="{4CD15DEF-9CB3-4C81-9F66-E9594F01DEF5}" srcOrd="0" destOrd="0" presId="urn:microsoft.com/office/officeart/2005/8/layout/process1"/>
    <dgm:cxn modelId="{35E7972D-4BCD-41B4-AC50-95B1C6D7E6BB}" type="presOf" srcId="{86C17BCF-DA37-440C-A030-052E01501A40}" destId="{4ADBA1F4-A18B-4932-B02B-18F6A8FD64BC}" srcOrd="0" destOrd="0" presId="urn:microsoft.com/office/officeart/2005/8/layout/process1"/>
    <dgm:cxn modelId="{3864842F-5220-4030-92EB-185BD0496A2C}" srcId="{C51F5C38-18F8-4983-B528-FB870DAB3430}" destId="{518900A2-0267-49E8-9CBA-B2D227571682}" srcOrd="2" destOrd="0" parTransId="{0A9416DD-3E9E-4363-A115-162F4486B4FE}" sibTransId="{E1314C12-288E-4201-AFD3-954A0F1DE361}"/>
    <dgm:cxn modelId="{256BD330-34EF-4CA5-9CB4-504D7E008994}" type="presOf" srcId="{90C6FF55-B95B-49C9-BDEB-A2BC05D33B68}" destId="{EECC376F-A2EF-4E9A-84A0-9976B72CFEDC}" srcOrd="1" destOrd="0" presId="urn:microsoft.com/office/officeart/2005/8/layout/process1"/>
    <dgm:cxn modelId="{09DC6034-486F-4137-80E6-604EBA182C0D}" type="presOf" srcId="{30B30AF6-6C81-4FDE-9E5B-3BDD0CB76CE2}" destId="{DEC33FC7-D385-47DE-B4F7-493EFC3DBCDC}" srcOrd="0" destOrd="0" presId="urn:microsoft.com/office/officeart/2005/8/layout/process1"/>
    <dgm:cxn modelId="{B0000C3A-DEC7-41CF-8D09-C95CAD521E84}" type="presOf" srcId="{57562FFA-9A42-4DFB-A4DC-2405660AF43F}" destId="{7488888C-FD39-47F0-BE7D-D0891F66D1C9}" srcOrd="0" destOrd="0" presId="urn:microsoft.com/office/officeart/2005/8/layout/process1"/>
    <dgm:cxn modelId="{FDC1E43C-5F22-4EE9-905A-06F57E773B42}" srcId="{C51F5C38-18F8-4983-B528-FB870DAB3430}" destId="{86C17BCF-DA37-440C-A030-052E01501A40}" srcOrd="7" destOrd="0" parTransId="{5CC27530-3C34-4A1C-83AF-9D439F1B782B}" sibTransId="{61066F8A-3558-44B2-AFDB-6BF65A1428C2}"/>
    <dgm:cxn modelId="{D631BA40-3087-4835-BB62-BC6FEED72A49}" type="presOf" srcId="{30B30AF6-6C81-4FDE-9E5B-3BDD0CB76CE2}" destId="{CB532897-E386-4936-9006-D5B5D50036AC}" srcOrd="1" destOrd="0" presId="urn:microsoft.com/office/officeart/2005/8/layout/process1"/>
    <dgm:cxn modelId="{5778D760-D075-4589-8F17-66F975F36088}" type="presOf" srcId="{1DD11C25-481D-40AA-B0DA-6849D326F41A}" destId="{DDDF4017-1E8B-4BD9-8066-3DAA88E57EF8}" srcOrd="0" destOrd="0" presId="urn:microsoft.com/office/officeart/2005/8/layout/process1"/>
    <dgm:cxn modelId="{1626D36B-D68A-4E57-A403-3F2825E27F2E}" type="presOf" srcId="{32DED5F6-76D2-4C60-AFD1-7498E910C837}" destId="{C618B286-DFB5-488A-984D-7C5D826B4971}" srcOrd="0" destOrd="0" presId="urn:microsoft.com/office/officeart/2005/8/layout/process1"/>
    <dgm:cxn modelId="{57BD1150-82FA-4426-9919-D25D320B3F4A}" type="presOf" srcId="{E1314C12-288E-4201-AFD3-954A0F1DE361}" destId="{A39E6537-177F-4228-A5B1-F84687D9CD85}" srcOrd="0" destOrd="0" presId="urn:microsoft.com/office/officeart/2005/8/layout/process1"/>
    <dgm:cxn modelId="{53EF9151-B2E2-4BA8-B595-6B8357773CA8}" type="presOf" srcId="{999B3013-A1F9-4BBF-A0C6-DB7059927AE5}" destId="{74E9E588-1A9F-4993-AE8B-04B6365002DF}" srcOrd="1" destOrd="0" presId="urn:microsoft.com/office/officeart/2005/8/layout/process1"/>
    <dgm:cxn modelId="{0CD0B873-1516-4BB0-994D-CDF7AF097584}" srcId="{C51F5C38-18F8-4983-B528-FB870DAB3430}" destId="{0476705C-DC89-40E2-9C29-EF956F0AEF1B}" srcOrd="6" destOrd="0" parTransId="{57EF85D8-3BF8-46E3-B88A-C845235F5AA1}" sibTransId="{999B3013-A1F9-4BBF-A0C6-DB7059927AE5}"/>
    <dgm:cxn modelId="{BF2A8875-5AEA-42A5-A285-93699C237CDA}" srcId="{C51F5C38-18F8-4983-B528-FB870DAB3430}" destId="{32DED5F6-76D2-4C60-AFD1-7498E910C837}" srcOrd="1" destOrd="0" parTransId="{1868AD2D-3D15-4F28-9C8F-782B2E2F1982}" sibTransId="{8EFEA2FE-BBD8-4F31-A530-15FEBB44A017}"/>
    <dgm:cxn modelId="{BE3F0E77-375C-40E9-BE26-3B4904732EFF}" type="presOf" srcId="{1D917FEE-A3AD-49CF-8017-482100B345FD}" destId="{610801FA-C19B-494D-A89B-7E292CB43DED}" srcOrd="0" destOrd="0" presId="urn:microsoft.com/office/officeart/2005/8/layout/process1"/>
    <dgm:cxn modelId="{F905985A-84F7-438D-82A9-28B07E277EEF}" type="presOf" srcId="{518900A2-0267-49E8-9CBA-B2D227571682}" destId="{69320708-0593-43C0-BDB4-DFB1FE10C7AC}" srcOrd="0" destOrd="0" presId="urn:microsoft.com/office/officeart/2005/8/layout/process1"/>
    <dgm:cxn modelId="{593EB27B-FF2E-454B-8262-9838286DCB7F}" type="presOf" srcId="{9AE30D0C-EFC1-4219-8254-478E6FD9C13D}" destId="{88F50379-A9D9-4BA7-86C5-F112A0A3CD1E}" srcOrd="0" destOrd="0" presId="urn:microsoft.com/office/officeart/2005/8/layout/process1"/>
    <dgm:cxn modelId="{77920082-B608-40CB-A9D1-C04EE2992024}" srcId="{C51F5C38-18F8-4983-B528-FB870DAB3430}" destId="{57562FFA-9A42-4DFB-A4DC-2405660AF43F}" srcOrd="0" destOrd="0" parTransId="{14239F89-CB1E-4099-8E9C-3F48E1754A2B}" sibTransId="{90C6FF55-B95B-49C9-BDEB-A2BC05D33B68}"/>
    <dgm:cxn modelId="{D0439C9A-A4C2-4D2F-B106-D4BF9AAB29C4}" type="presOf" srcId="{C51F5C38-18F8-4983-B528-FB870DAB3430}" destId="{9CD499B9-97B7-4D41-97F3-5E709AC8B8BA}" srcOrd="0" destOrd="0" presId="urn:microsoft.com/office/officeart/2005/8/layout/process1"/>
    <dgm:cxn modelId="{828399A4-4C53-4347-A43D-AD5E9BD193BF}" type="presOf" srcId="{C942970E-0A84-4946-8B10-53BF129315E0}" destId="{E787631C-900B-408B-9209-EDACDEEA2A83}" srcOrd="0" destOrd="0" presId="urn:microsoft.com/office/officeart/2005/8/layout/process1"/>
    <dgm:cxn modelId="{93AB49A9-1655-4863-A763-9CB603B38D62}" type="presOf" srcId="{8EFEA2FE-BBD8-4F31-A530-15FEBB44A017}" destId="{6E5561F4-F6A4-4300-AA43-4D0842D8E8BD}" srcOrd="1" destOrd="0" presId="urn:microsoft.com/office/officeart/2005/8/layout/process1"/>
    <dgm:cxn modelId="{C6D897AA-C17F-498D-995A-DFEAED2A0AD2}" srcId="{C51F5C38-18F8-4983-B528-FB870DAB3430}" destId="{9AE30D0C-EFC1-4219-8254-478E6FD9C13D}" srcOrd="3" destOrd="0" parTransId="{68C5A3E7-16BB-400F-A8D0-B4E44388F7B7}" sibTransId="{C942970E-0A84-4946-8B10-53BF129315E0}"/>
    <dgm:cxn modelId="{7CAFD9AD-A860-4963-B3D2-49C40C563259}" srcId="{C51F5C38-18F8-4983-B528-FB870DAB3430}" destId="{241777B1-57C0-4CE2-A6B3-0029F2409EE8}" srcOrd="4" destOrd="0" parTransId="{121D5253-8D11-4FED-920B-9D88E0D76122}" sibTransId="{30B30AF6-6C81-4FDE-9E5B-3BDD0CB76CE2}"/>
    <dgm:cxn modelId="{65D15DC6-7E6C-48BB-B3C3-3E50F0C1FF87}" type="presOf" srcId="{1DD11C25-481D-40AA-B0DA-6849D326F41A}" destId="{B1302978-9BBD-45E8-A9E7-CBCFAF63461C}" srcOrd="1" destOrd="0" presId="urn:microsoft.com/office/officeart/2005/8/layout/process1"/>
    <dgm:cxn modelId="{4A5675CE-6632-4ADE-9F4C-440C83014F19}" type="presOf" srcId="{0476705C-DC89-40E2-9C29-EF956F0AEF1B}" destId="{15E9C4C6-46B0-4254-BBB6-4CA7E26530A1}" srcOrd="0" destOrd="0" presId="urn:microsoft.com/office/officeart/2005/8/layout/process1"/>
    <dgm:cxn modelId="{771951D6-B2B3-48F9-B1D1-7D8C73BBCAE3}" type="presOf" srcId="{90C6FF55-B95B-49C9-BDEB-A2BC05D33B68}" destId="{82285A31-D5D9-415C-8DF2-04743B7174E6}" srcOrd="0" destOrd="0" presId="urn:microsoft.com/office/officeart/2005/8/layout/process1"/>
    <dgm:cxn modelId="{A9D9F8E9-3FB0-4905-AAD5-15B323FB8B3E}" type="presOf" srcId="{C942970E-0A84-4946-8B10-53BF129315E0}" destId="{FFE76D3C-0B9C-463D-A969-B34BD49580B2}" srcOrd="1" destOrd="0" presId="urn:microsoft.com/office/officeart/2005/8/layout/process1"/>
    <dgm:cxn modelId="{80972CF1-1D91-4FE7-9390-984050685AF6}" srcId="{C51F5C38-18F8-4983-B528-FB870DAB3430}" destId="{1D917FEE-A3AD-49CF-8017-482100B345FD}" srcOrd="5" destOrd="0" parTransId="{078F31E0-68E3-4748-B41C-6FF5606FF445}" sibTransId="{1DD11C25-481D-40AA-B0DA-6849D326F41A}"/>
    <dgm:cxn modelId="{C8D2A8FE-7F76-4E57-ADE6-BC402471C184}" type="presOf" srcId="{999B3013-A1F9-4BBF-A0C6-DB7059927AE5}" destId="{D94A1EF5-26FD-4388-9875-715B66CCA87D}" srcOrd="0" destOrd="0" presId="urn:microsoft.com/office/officeart/2005/8/layout/process1"/>
    <dgm:cxn modelId="{FED453DE-EA2E-4DD6-980C-3897B5DD6C2B}" type="presParOf" srcId="{9CD499B9-97B7-4D41-97F3-5E709AC8B8BA}" destId="{7488888C-FD39-47F0-BE7D-D0891F66D1C9}" srcOrd="0" destOrd="0" presId="urn:microsoft.com/office/officeart/2005/8/layout/process1"/>
    <dgm:cxn modelId="{34AD435A-AA50-4622-8BC3-76ED91041A27}" type="presParOf" srcId="{9CD499B9-97B7-4D41-97F3-5E709AC8B8BA}" destId="{82285A31-D5D9-415C-8DF2-04743B7174E6}" srcOrd="1" destOrd="0" presId="urn:microsoft.com/office/officeart/2005/8/layout/process1"/>
    <dgm:cxn modelId="{54034289-CCD9-4CDF-907C-45A2DD08C8C7}" type="presParOf" srcId="{82285A31-D5D9-415C-8DF2-04743B7174E6}" destId="{EECC376F-A2EF-4E9A-84A0-9976B72CFEDC}" srcOrd="0" destOrd="0" presId="urn:microsoft.com/office/officeart/2005/8/layout/process1"/>
    <dgm:cxn modelId="{DA4598F1-0BC1-4AA1-8024-2E28E3C8E940}" type="presParOf" srcId="{9CD499B9-97B7-4D41-97F3-5E709AC8B8BA}" destId="{C618B286-DFB5-488A-984D-7C5D826B4971}" srcOrd="2" destOrd="0" presId="urn:microsoft.com/office/officeart/2005/8/layout/process1"/>
    <dgm:cxn modelId="{F40CE4BA-C80F-4941-B715-3D3F2DFE7EA7}" type="presParOf" srcId="{9CD499B9-97B7-4D41-97F3-5E709AC8B8BA}" destId="{2D771A33-5487-4140-B32F-9C0AB2711D44}" srcOrd="3" destOrd="0" presId="urn:microsoft.com/office/officeart/2005/8/layout/process1"/>
    <dgm:cxn modelId="{8EFA6A0B-BBC0-465D-84E5-BDC9A7DF2260}" type="presParOf" srcId="{2D771A33-5487-4140-B32F-9C0AB2711D44}" destId="{6E5561F4-F6A4-4300-AA43-4D0842D8E8BD}" srcOrd="0" destOrd="0" presId="urn:microsoft.com/office/officeart/2005/8/layout/process1"/>
    <dgm:cxn modelId="{A81E709B-9F28-428F-91D0-BD1625CB9DF4}" type="presParOf" srcId="{9CD499B9-97B7-4D41-97F3-5E709AC8B8BA}" destId="{69320708-0593-43C0-BDB4-DFB1FE10C7AC}" srcOrd="4" destOrd="0" presId="urn:microsoft.com/office/officeart/2005/8/layout/process1"/>
    <dgm:cxn modelId="{740580C4-D890-4ADA-B97F-DC26D228FC02}" type="presParOf" srcId="{9CD499B9-97B7-4D41-97F3-5E709AC8B8BA}" destId="{A39E6537-177F-4228-A5B1-F84687D9CD85}" srcOrd="5" destOrd="0" presId="urn:microsoft.com/office/officeart/2005/8/layout/process1"/>
    <dgm:cxn modelId="{90177134-AE48-4211-AB4E-3468557A98A0}" type="presParOf" srcId="{A39E6537-177F-4228-A5B1-F84687D9CD85}" destId="{A93C2B0F-60C2-47DA-93D4-55AC982D8D14}" srcOrd="0" destOrd="0" presId="urn:microsoft.com/office/officeart/2005/8/layout/process1"/>
    <dgm:cxn modelId="{61F36EB0-F646-46C5-8307-721202832AE8}" type="presParOf" srcId="{9CD499B9-97B7-4D41-97F3-5E709AC8B8BA}" destId="{88F50379-A9D9-4BA7-86C5-F112A0A3CD1E}" srcOrd="6" destOrd="0" presId="urn:microsoft.com/office/officeart/2005/8/layout/process1"/>
    <dgm:cxn modelId="{F9971176-B556-4834-9917-99EA94488E5D}" type="presParOf" srcId="{9CD499B9-97B7-4D41-97F3-5E709AC8B8BA}" destId="{E787631C-900B-408B-9209-EDACDEEA2A83}" srcOrd="7" destOrd="0" presId="urn:microsoft.com/office/officeart/2005/8/layout/process1"/>
    <dgm:cxn modelId="{7B4A61FC-111C-4EC8-A9C6-EBEC4E30124B}" type="presParOf" srcId="{E787631C-900B-408B-9209-EDACDEEA2A83}" destId="{FFE76D3C-0B9C-463D-A969-B34BD49580B2}" srcOrd="0" destOrd="0" presId="urn:microsoft.com/office/officeart/2005/8/layout/process1"/>
    <dgm:cxn modelId="{EFA79C9D-34A4-4183-9529-67FB2526B268}" type="presParOf" srcId="{9CD499B9-97B7-4D41-97F3-5E709AC8B8BA}" destId="{4CD15DEF-9CB3-4C81-9F66-E9594F01DEF5}" srcOrd="8" destOrd="0" presId="urn:microsoft.com/office/officeart/2005/8/layout/process1"/>
    <dgm:cxn modelId="{9AFB11E2-BB73-43C4-9B15-D874B7B2ABA6}" type="presParOf" srcId="{9CD499B9-97B7-4D41-97F3-5E709AC8B8BA}" destId="{DEC33FC7-D385-47DE-B4F7-493EFC3DBCDC}" srcOrd="9" destOrd="0" presId="urn:microsoft.com/office/officeart/2005/8/layout/process1"/>
    <dgm:cxn modelId="{85145D3F-D877-48E5-A5E1-C31B3B89D101}" type="presParOf" srcId="{DEC33FC7-D385-47DE-B4F7-493EFC3DBCDC}" destId="{CB532897-E386-4936-9006-D5B5D50036AC}" srcOrd="0" destOrd="0" presId="urn:microsoft.com/office/officeart/2005/8/layout/process1"/>
    <dgm:cxn modelId="{AD4D440A-6D69-4CCE-8A4D-9AC42D6C855B}" type="presParOf" srcId="{9CD499B9-97B7-4D41-97F3-5E709AC8B8BA}" destId="{610801FA-C19B-494D-A89B-7E292CB43DED}" srcOrd="10" destOrd="0" presId="urn:microsoft.com/office/officeart/2005/8/layout/process1"/>
    <dgm:cxn modelId="{C80ADD33-513F-4487-9BC3-B0CDA2A09494}" type="presParOf" srcId="{9CD499B9-97B7-4D41-97F3-5E709AC8B8BA}" destId="{DDDF4017-1E8B-4BD9-8066-3DAA88E57EF8}" srcOrd="11" destOrd="0" presId="urn:microsoft.com/office/officeart/2005/8/layout/process1"/>
    <dgm:cxn modelId="{FCD47067-677B-4E9C-868B-451C12FA6C72}" type="presParOf" srcId="{DDDF4017-1E8B-4BD9-8066-3DAA88E57EF8}" destId="{B1302978-9BBD-45E8-A9E7-CBCFAF63461C}" srcOrd="0" destOrd="0" presId="urn:microsoft.com/office/officeart/2005/8/layout/process1"/>
    <dgm:cxn modelId="{7FABC7D6-640B-4B0A-A0E7-4189F62ADA46}" type="presParOf" srcId="{9CD499B9-97B7-4D41-97F3-5E709AC8B8BA}" destId="{15E9C4C6-46B0-4254-BBB6-4CA7E26530A1}" srcOrd="12" destOrd="0" presId="urn:microsoft.com/office/officeart/2005/8/layout/process1"/>
    <dgm:cxn modelId="{68F50D19-2A06-418D-AC9B-15555EF43CBF}" type="presParOf" srcId="{9CD499B9-97B7-4D41-97F3-5E709AC8B8BA}" destId="{D94A1EF5-26FD-4388-9875-715B66CCA87D}" srcOrd="13" destOrd="0" presId="urn:microsoft.com/office/officeart/2005/8/layout/process1"/>
    <dgm:cxn modelId="{EE58AC70-BD54-41BA-8EFC-DF4C8B068AC8}" type="presParOf" srcId="{D94A1EF5-26FD-4388-9875-715B66CCA87D}" destId="{74E9E588-1A9F-4993-AE8B-04B6365002DF}" srcOrd="0" destOrd="0" presId="urn:microsoft.com/office/officeart/2005/8/layout/process1"/>
    <dgm:cxn modelId="{6FBD6BBB-88C1-4D29-8D06-FF996C4DD643}" type="presParOf" srcId="{9CD499B9-97B7-4D41-97F3-5E709AC8B8BA}" destId="{4ADBA1F4-A18B-4932-B02B-18F6A8FD64BC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7DF17-501A-4C8D-B32B-05C2B118F9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A66D1D-6EBF-4814-8597-0652F1DE8E86}">
      <dgm:prSet/>
      <dgm:spPr/>
      <dgm:t>
        <a:bodyPr/>
        <a:lstStyle/>
        <a:p>
          <a:r>
            <a:rPr lang="en-US" dirty="0"/>
            <a:t>Representation: 16-bit fixed point (12-bit precision)</a:t>
          </a:r>
        </a:p>
      </dgm:t>
    </dgm:pt>
    <dgm:pt modelId="{EC5A7304-88E6-46BB-811A-B2951B4E6F19}" type="parTrans" cxnId="{1B90D770-7A84-40A2-9048-1CBB475636D9}">
      <dgm:prSet/>
      <dgm:spPr/>
      <dgm:t>
        <a:bodyPr/>
        <a:lstStyle/>
        <a:p>
          <a:endParaRPr lang="en-US"/>
        </a:p>
      </dgm:t>
    </dgm:pt>
    <dgm:pt modelId="{B0D45471-4DB6-43A9-8525-6240CD38BECD}" type="sibTrans" cxnId="{1B90D770-7A84-40A2-9048-1CBB475636D9}">
      <dgm:prSet/>
      <dgm:spPr/>
      <dgm:t>
        <a:bodyPr/>
        <a:lstStyle/>
        <a:p>
          <a:endParaRPr lang="en-US"/>
        </a:p>
      </dgm:t>
    </dgm:pt>
    <dgm:pt modelId="{2E886621-8C20-4285-A1FB-5223121D468A}">
      <dgm:prSet/>
      <dgm:spPr/>
      <dgm:t>
        <a:bodyPr/>
        <a:lstStyle/>
        <a:p>
          <a:r>
            <a:rPr lang="en-US"/>
            <a:t>Verilog</a:t>
          </a:r>
        </a:p>
      </dgm:t>
    </dgm:pt>
    <dgm:pt modelId="{535A4155-CE2D-4247-A18B-02CD37C10AC7}" type="parTrans" cxnId="{C5004ADE-1608-4D2F-9D8D-0FE0EF616E63}">
      <dgm:prSet/>
      <dgm:spPr/>
      <dgm:t>
        <a:bodyPr/>
        <a:lstStyle/>
        <a:p>
          <a:endParaRPr lang="en-US"/>
        </a:p>
      </dgm:t>
    </dgm:pt>
    <dgm:pt modelId="{32867940-CF3D-400A-B671-776CDE08A395}" type="sibTrans" cxnId="{C5004ADE-1608-4D2F-9D8D-0FE0EF616E63}">
      <dgm:prSet/>
      <dgm:spPr/>
      <dgm:t>
        <a:bodyPr/>
        <a:lstStyle/>
        <a:p>
          <a:endParaRPr lang="en-US"/>
        </a:p>
      </dgm:t>
    </dgm:pt>
    <dgm:pt modelId="{85E7BD71-9E36-42E6-91F8-3C0B0492C2F6}">
      <dgm:prSet/>
      <dgm:spPr/>
      <dgm:t>
        <a:bodyPr/>
        <a:lstStyle/>
        <a:p>
          <a:r>
            <a:rPr lang="en-US"/>
            <a:t>AXI BURST MASTER to transfer data from ocm to dfsm</a:t>
          </a:r>
        </a:p>
      </dgm:t>
    </dgm:pt>
    <dgm:pt modelId="{EB993214-CE09-4623-93CC-A947F2D7498D}" type="parTrans" cxnId="{FC4F854D-A2CD-4410-A443-A10B934F18E6}">
      <dgm:prSet/>
      <dgm:spPr/>
      <dgm:t>
        <a:bodyPr/>
        <a:lstStyle/>
        <a:p>
          <a:endParaRPr lang="en-US"/>
        </a:p>
      </dgm:t>
    </dgm:pt>
    <dgm:pt modelId="{CE1A7502-E551-4519-81D2-16961914FE2E}" type="sibTrans" cxnId="{FC4F854D-A2CD-4410-A443-A10B934F18E6}">
      <dgm:prSet/>
      <dgm:spPr/>
      <dgm:t>
        <a:bodyPr/>
        <a:lstStyle/>
        <a:p>
          <a:endParaRPr lang="en-US"/>
        </a:p>
      </dgm:t>
    </dgm:pt>
    <dgm:pt modelId="{39B1FFE1-3931-435E-A666-2EA34B4F77A4}">
      <dgm:prSet/>
      <dgm:spPr/>
      <dgm:t>
        <a:bodyPr/>
        <a:lstStyle/>
        <a:p>
          <a:r>
            <a:rPr lang="en-US"/>
            <a:t>dfsm manages the flow of data to convolver unit</a:t>
          </a:r>
        </a:p>
      </dgm:t>
    </dgm:pt>
    <dgm:pt modelId="{5C2893B7-4F03-4369-A8E8-570E7E8077CB}" type="parTrans" cxnId="{9DCFCB7E-2EFF-4088-B7A1-62DF32B49450}">
      <dgm:prSet/>
      <dgm:spPr/>
      <dgm:t>
        <a:bodyPr/>
        <a:lstStyle/>
        <a:p>
          <a:endParaRPr lang="en-US"/>
        </a:p>
      </dgm:t>
    </dgm:pt>
    <dgm:pt modelId="{B4C4D0BB-039D-4474-BD22-C07DF5AD88B5}" type="sibTrans" cxnId="{9DCFCB7E-2EFF-4088-B7A1-62DF32B49450}">
      <dgm:prSet/>
      <dgm:spPr/>
      <dgm:t>
        <a:bodyPr/>
        <a:lstStyle/>
        <a:p>
          <a:endParaRPr lang="en-US"/>
        </a:p>
      </dgm:t>
    </dgm:pt>
    <dgm:pt modelId="{50637080-41BF-4256-9B03-EAFF00560F93}">
      <dgm:prSet/>
      <dgm:spPr/>
      <dgm:t>
        <a:bodyPr/>
        <a:lstStyle/>
        <a:p>
          <a:r>
            <a:rPr lang="en-US" dirty="0"/>
            <a:t>Convolution for one Kernel (weights hardcoded)</a:t>
          </a:r>
        </a:p>
      </dgm:t>
    </dgm:pt>
    <dgm:pt modelId="{003ED070-8CB5-4E1E-A6E9-0BCD5E3DFCBC}" type="parTrans" cxnId="{45921A0A-4821-4413-BBDE-DEDD101C0E55}">
      <dgm:prSet/>
      <dgm:spPr/>
      <dgm:t>
        <a:bodyPr/>
        <a:lstStyle/>
        <a:p>
          <a:endParaRPr lang="en-US"/>
        </a:p>
      </dgm:t>
    </dgm:pt>
    <dgm:pt modelId="{749FC80A-4F76-418E-81A0-FC2D9BF874D2}" type="sibTrans" cxnId="{45921A0A-4821-4413-BBDE-DEDD101C0E55}">
      <dgm:prSet/>
      <dgm:spPr/>
      <dgm:t>
        <a:bodyPr/>
        <a:lstStyle/>
        <a:p>
          <a:endParaRPr lang="en-US"/>
        </a:p>
      </dgm:t>
    </dgm:pt>
    <dgm:pt modelId="{385FCBAD-EDF7-4857-99DD-FB30437BFF64}">
      <dgm:prSet/>
      <dgm:spPr/>
      <dgm:t>
        <a:bodyPr/>
        <a:lstStyle/>
        <a:p>
          <a:r>
            <a:rPr lang="en-US" dirty="0"/>
            <a:t>Input to the </a:t>
          </a:r>
          <a:r>
            <a:rPr lang="en-US" dirty="0" err="1"/>
            <a:t>convolver</a:t>
          </a:r>
          <a:r>
            <a:rPr lang="en-US" dirty="0"/>
            <a:t> is 16-bit data</a:t>
          </a:r>
        </a:p>
      </dgm:t>
    </dgm:pt>
    <dgm:pt modelId="{3A72FC44-C7DE-4D20-8F94-CDCA1949246D}" type="parTrans" cxnId="{3CAF5A8A-02F3-406A-B885-BE7850094369}">
      <dgm:prSet/>
      <dgm:spPr/>
      <dgm:t>
        <a:bodyPr/>
        <a:lstStyle/>
        <a:p>
          <a:endParaRPr lang="en-US"/>
        </a:p>
      </dgm:t>
    </dgm:pt>
    <dgm:pt modelId="{84464C95-2C78-4C8B-BCD9-F871009B46D6}" type="sibTrans" cxnId="{3CAF5A8A-02F3-406A-B885-BE7850094369}">
      <dgm:prSet/>
      <dgm:spPr/>
      <dgm:t>
        <a:bodyPr/>
        <a:lstStyle/>
        <a:p>
          <a:endParaRPr lang="en-US"/>
        </a:p>
      </dgm:t>
    </dgm:pt>
    <dgm:pt modelId="{F733B1A1-45C4-4916-AEB1-A880A2167EB1}">
      <dgm:prSet/>
      <dgm:spPr/>
      <dgm:t>
        <a:bodyPr/>
        <a:lstStyle/>
        <a:p>
          <a:endParaRPr lang="en-US" dirty="0"/>
        </a:p>
      </dgm:t>
    </dgm:pt>
    <dgm:pt modelId="{91EE704B-AFE1-40A6-B1C9-A016BC4F4DE1}" type="parTrans" cxnId="{95BDC764-BBD4-41E8-AF08-F68AA24B53EB}">
      <dgm:prSet/>
      <dgm:spPr/>
      <dgm:t>
        <a:bodyPr/>
        <a:lstStyle/>
        <a:p>
          <a:endParaRPr lang="en-US"/>
        </a:p>
      </dgm:t>
    </dgm:pt>
    <dgm:pt modelId="{D58F2DBA-3AB0-4759-A259-7E6E98459D4A}" type="sibTrans" cxnId="{95BDC764-BBD4-41E8-AF08-F68AA24B53EB}">
      <dgm:prSet/>
      <dgm:spPr/>
      <dgm:t>
        <a:bodyPr/>
        <a:lstStyle/>
        <a:p>
          <a:endParaRPr lang="en-US"/>
        </a:p>
      </dgm:t>
    </dgm:pt>
    <dgm:pt modelId="{BE307A15-F531-4CE2-B100-F6550460F3E6}">
      <dgm:prSet/>
      <dgm:spPr/>
      <dgm:t>
        <a:bodyPr/>
        <a:lstStyle/>
        <a:p>
          <a:r>
            <a:rPr lang="en-US"/>
            <a:t>Application module:</a:t>
          </a:r>
        </a:p>
      </dgm:t>
    </dgm:pt>
    <dgm:pt modelId="{023671F5-B83E-4B02-992C-60EC0F1C49A9}" type="parTrans" cxnId="{5CFD8578-2673-4452-A867-1244FEA2AE88}">
      <dgm:prSet/>
      <dgm:spPr/>
      <dgm:t>
        <a:bodyPr/>
        <a:lstStyle/>
        <a:p>
          <a:endParaRPr lang="en-US"/>
        </a:p>
      </dgm:t>
    </dgm:pt>
    <dgm:pt modelId="{6045DA16-3BDF-42AD-BC6E-43375D3ED26D}" type="sibTrans" cxnId="{5CFD8578-2673-4452-A867-1244FEA2AE88}">
      <dgm:prSet/>
      <dgm:spPr/>
      <dgm:t>
        <a:bodyPr/>
        <a:lstStyle/>
        <a:p>
          <a:endParaRPr lang="en-US"/>
        </a:p>
      </dgm:t>
    </dgm:pt>
    <dgm:pt modelId="{95AD6058-97FA-4913-A64A-C38929DFB39B}">
      <dgm:prSet/>
      <dgm:spPr/>
      <dgm:t>
        <a:bodyPr/>
        <a:lstStyle/>
        <a:p>
          <a:r>
            <a:rPr lang="en-US" dirty="0"/>
            <a:t>Input image is read and written to OCM </a:t>
          </a:r>
        </a:p>
      </dgm:t>
    </dgm:pt>
    <dgm:pt modelId="{15B06DAF-3083-4512-A64D-E418E3DC5F65}" type="parTrans" cxnId="{C593732C-181E-4DEB-B8F0-0A389DF48C2B}">
      <dgm:prSet/>
      <dgm:spPr/>
      <dgm:t>
        <a:bodyPr/>
        <a:lstStyle/>
        <a:p>
          <a:endParaRPr lang="en-US"/>
        </a:p>
      </dgm:t>
    </dgm:pt>
    <dgm:pt modelId="{91F5B54B-888E-44BB-8DE6-BB6692310717}" type="sibTrans" cxnId="{C593732C-181E-4DEB-B8F0-0A389DF48C2B}">
      <dgm:prSet/>
      <dgm:spPr/>
      <dgm:t>
        <a:bodyPr/>
        <a:lstStyle/>
        <a:p>
          <a:endParaRPr lang="en-US"/>
        </a:p>
      </dgm:t>
    </dgm:pt>
    <dgm:pt modelId="{DF9AD086-2CFA-4F5D-B756-603D35789E52}">
      <dgm:prSet/>
      <dgm:spPr/>
      <dgm:t>
        <a:bodyPr/>
        <a:lstStyle/>
        <a:p>
          <a:r>
            <a:rPr lang="en-US" dirty="0"/>
            <a:t>Output Index is varied in the application code</a:t>
          </a:r>
        </a:p>
      </dgm:t>
    </dgm:pt>
    <dgm:pt modelId="{88C3A6B8-1506-4B86-8A99-12E9F7771094}" type="parTrans" cxnId="{F113EE9C-41A0-45BC-AF1C-121FE28D12F8}">
      <dgm:prSet/>
      <dgm:spPr/>
      <dgm:t>
        <a:bodyPr/>
        <a:lstStyle/>
        <a:p>
          <a:endParaRPr lang="en-US"/>
        </a:p>
      </dgm:t>
    </dgm:pt>
    <dgm:pt modelId="{CCADD34B-65C8-4212-B540-63233021E018}" type="sibTrans" cxnId="{F113EE9C-41A0-45BC-AF1C-121FE28D12F8}">
      <dgm:prSet/>
      <dgm:spPr/>
      <dgm:t>
        <a:bodyPr/>
        <a:lstStyle/>
        <a:p>
          <a:endParaRPr lang="en-US"/>
        </a:p>
      </dgm:t>
    </dgm:pt>
    <dgm:pt modelId="{6A801B78-D18E-4156-84FA-994D1DD6CBC2}">
      <dgm:prSet/>
      <dgm:spPr/>
      <dgm:t>
        <a:bodyPr/>
        <a:lstStyle/>
        <a:p>
          <a:r>
            <a:rPr lang="en-US" dirty="0"/>
            <a:t>Output is written back to an output file</a:t>
          </a:r>
        </a:p>
      </dgm:t>
    </dgm:pt>
    <dgm:pt modelId="{6A445905-BD7E-4EEE-A6BC-50C095FE3F21}" type="parTrans" cxnId="{6719C66F-790E-47C2-B8B6-E5900C7D42B1}">
      <dgm:prSet/>
      <dgm:spPr/>
      <dgm:t>
        <a:bodyPr/>
        <a:lstStyle/>
        <a:p>
          <a:endParaRPr lang="en-US"/>
        </a:p>
      </dgm:t>
    </dgm:pt>
    <dgm:pt modelId="{CC42B36A-8D7F-44B6-9B2B-BAE3F4FA8944}" type="sibTrans" cxnId="{6719C66F-790E-47C2-B8B6-E5900C7D42B1}">
      <dgm:prSet/>
      <dgm:spPr/>
      <dgm:t>
        <a:bodyPr/>
        <a:lstStyle/>
        <a:p>
          <a:endParaRPr lang="en-US"/>
        </a:p>
      </dgm:t>
    </dgm:pt>
    <dgm:pt modelId="{3DACFCA6-2937-4516-BFFF-64108E5CDC26}">
      <dgm:prSet/>
      <dgm:spPr/>
      <dgm:t>
        <a:bodyPr/>
        <a:lstStyle/>
        <a:p>
          <a:r>
            <a:rPr lang="en-US" dirty="0"/>
            <a:t>Set PL Frequency to 50MHz</a:t>
          </a:r>
        </a:p>
      </dgm:t>
    </dgm:pt>
    <dgm:pt modelId="{935594CE-36ED-4208-9D24-D64C3B99D691}" type="parTrans" cxnId="{8FE6904B-48D3-43B7-8C0E-83D969DD6D40}">
      <dgm:prSet/>
      <dgm:spPr/>
      <dgm:t>
        <a:bodyPr/>
        <a:lstStyle/>
        <a:p>
          <a:endParaRPr lang="en-US"/>
        </a:p>
      </dgm:t>
    </dgm:pt>
    <dgm:pt modelId="{622F9E9D-BC68-453A-A43A-552B31C46B42}" type="sibTrans" cxnId="{8FE6904B-48D3-43B7-8C0E-83D969DD6D40}">
      <dgm:prSet/>
      <dgm:spPr/>
      <dgm:t>
        <a:bodyPr/>
        <a:lstStyle/>
        <a:p>
          <a:endParaRPr lang="en-US"/>
        </a:p>
      </dgm:t>
    </dgm:pt>
    <dgm:pt modelId="{C5B56E23-7DF4-4EE6-B88C-AF3BE90FCBF3}">
      <dgm:prSet/>
      <dgm:spPr/>
      <dgm:t>
        <a:bodyPr/>
        <a:lstStyle/>
        <a:p>
          <a:r>
            <a:rPr lang="en-US" dirty="0"/>
            <a:t>Convolution end interrupt is detected, and timer value is stored</a:t>
          </a:r>
        </a:p>
      </dgm:t>
    </dgm:pt>
    <dgm:pt modelId="{E7CEDE2A-748C-4CAF-9FBA-A401D557E1E6}" type="parTrans" cxnId="{20AE6E7B-69FF-46C6-BF2D-5067D81F98F6}">
      <dgm:prSet/>
      <dgm:spPr/>
      <dgm:t>
        <a:bodyPr/>
        <a:lstStyle/>
        <a:p>
          <a:endParaRPr lang="en-US"/>
        </a:p>
      </dgm:t>
    </dgm:pt>
    <dgm:pt modelId="{A8893F8D-15E0-4F75-A3A7-B94719AC7865}" type="sibTrans" cxnId="{20AE6E7B-69FF-46C6-BF2D-5067D81F98F6}">
      <dgm:prSet/>
      <dgm:spPr/>
      <dgm:t>
        <a:bodyPr/>
        <a:lstStyle/>
        <a:p>
          <a:endParaRPr lang="en-US"/>
        </a:p>
      </dgm:t>
    </dgm:pt>
    <dgm:pt modelId="{3E80BA73-1D8A-4BF7-8398-4997455DA156}">
      <dgm:prSet/>
      <dgm:spPr/>
      <dgm:t>
        <a:bodyPr/>
        <a:lstStyle/>
        <a:p>
          <a:r>
            <a:rPr lang="en-US" dirty="0"/>
            <a:t>Register to select the index of output to display</a:t>
          </a:r>
        </a:p>
      </dgm:t>
    </dgm:pt>
    <dgm:pt modelId="{1AA3D631-DB0B-48FB-9BBF-00D24F0D5537}" type="parTrans" cxnId="{CF7F71F5-F02C-4BED-95CE-D26CDE1992C3}">
      <dgm:prSet/>
      <dgm:spPr/>
      <dgm:t>
        <a:bodyPr/>
        <a:lstStyle/>
        <a:p>
          <a:endParaRPr lang="en-US"/>
        </a:p>
      </dgm:t>
    </dgm:pt>
    <dgm:pt modelId="{59808ED3-028E-4161-98F4-C1B57E0E0CAB}" type="sibTrans" cxnId="{CF7F71F5-F02C-4BED-95CE-D26CDE1992C3}">
      <dgm:prSet/>
      <dgm:spPr/>
      <dgm:t>
        <a:bodyPr/>
        <a:lstStyle/>
        <a:p>
          <a:endParaRPr lang="en-US"/>
        </a:p>
      </dgm:t>
    </dgm:pt>
    <dgm:pt modelId="{C1DC93A8-DB2E-44CE-9B1A-45E357939F7D}" type="pres">
      <dgm:prSet presAssocID="{2E47DF17-501A-4C8D-B32B-05C2B118F970}" presName="linear" presStyleCnt="0">
        <dgm:presLayoutVars>
          <dgm:animLvl val="lvl"/>
          <dgm:resizeHandles val="exact"/>
        </dgm:presLayoutVars>
      </dgm:prSet>
      <dgm:spPr/>
    </dgm:pt>
    <dgm:pt modelId="{C6847435-EB44-4884-B111-8971119777B1}" type="pres">
      <dgm:prSet presAssocID="{F8A66D1D-6EBF-4814-8597-0652F1DE8E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6C1A77-59A2-41E1-BE90-BC77B11865E6}" type="pres">
      <dgm:prSet presAssocID="{B0D45471-4DB6-43A9-8525-6240CD38BECD}" presName="spacer" presStyleCnt="0"/>
      <dgm:spPr/>
    </dgm:pt>
    <dgm:pt modelId="{5FA36689-72B7-4517-9495-4D5E852E514A}" type="pres">
      <dgm:prSet presAssocID="{2E886621-8C20-4285-A1FB-5223121D46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3ED3D5-B129-4C9E-B55E-E06C1377F1E3}" type="pres">
      <dgm:prSet presAssocID="{2E886621-8C20-4285-A1FB-5223121D468A}" presName="childText" presStyleLbl="revTx" presStyleIdx="0" presStyleCnt="2">
        <dgm:presLayoutVars>
          <dgm:bulletEnabled val="1"/>
        </dgm:presLayoutVars>
      </dgm:prSet>
      <dgm:spPr/>
    </dgm:pt>
    <dgm:pt modelId="{E8D71356-F2B1-4705-BF11-545664E97416}" type="pres">
      <dgm:prSet presAssocID="{BE307A15-F531-4CE2-B100-F6550460F3E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FFB369-2BDA-429F-9A74-918F66330002}" type="pres">
      <dgm:prSet presAssocID="{BE307A15-F531-4CE2-B100-F6550460F3E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CD58103-970F-45C7-AD91-F72F7E5B141F}" type="presOf" srcId="{BE307A15-F531-4CE2-B100-F6550460F3E6}" destId="{E8D71356-F2B1-4705-BF11-545664E97416}" srcOrd="0" destOrd="0" presId="urn:microsoft.com/office/officeart/2005/8/layout/vList2"/>
    <dgm:cxn modelId="{3A4CD309-584B-45B5-88D8-F7D0F2964909}" type="presOf" srcId="{50637080-41BF-4256-9B03-EAFF00560F93}" destId="{2E3ED3D5-B129-4C9E-B55E-E06C1377F1E3}" srcOrd="0" destOrd="2" presId="urn:microsoft.com/office/officeart/2005/8/layout/vList2"/>
    <dgm:cxn modelId="{45921A0A-4821-4413-BBDE-DEDD101C0E55}" srcId="{2E886621-8C20-4285-A1FB-5223121D468A}" destId="{50637080-41BF-4256-9B03-EAFF00560F93}" srcOrd="2" destOrd="0" parTransId="{003ED070-8CB5-4E1E-A6E9-0BCD5E3DFCBC}" sibTransId="{749FC80A-4F76-418E-81A0-FC2D9BF874D2}"/>
    <dgm:cxn modelId="{E1908820-D5B8-4595-8503-371B90C0739E}" type="presOf" srcId="{F8A66D1D-6EBF-4814-8597-0652F1DE8E86}" destId="{C6847435-EB44-4884-B111-8971119777B1}" srcOrd="0" destOrd="0" presId="urn:microsoft.com/office/officeart/2005/8/layout/vList2"/>
    <dgm:cxn modelId="{C593732C-181E-4DEB-B8F0-0A389DF48C2B}" srcId="{BE307A15-F531-4CE2-B100-F6550460F3E6}" destId="{95AD6058-97FA-4913-A64A-C38929DFB39B}" srcOrd="0" destOrd="0" parTransId="{15B06DAF-3083-4512-A64D-E418E3DC5F65}" sibTransId="{91F5B54B-888E-44BB-8DE6-BB6692310717}"/>
    <dgm:cxn modelId="{4B6A852C-F580-416B-A143-90B4A4A2443F}" type="presOf" srcId="{3E80BA73-1D8A-4BF7-8398-4997455DA156}" destId="{2E3ED3D5-B129-4C9E-B55E-E06C1377F1E3}" srcOrd="0" destOrd="4" presId="urn:microsoft.com/office/officeart/2005/8/layout/vList2"/>
    <dgm:cxn modelId="{5D62BE31-A09F-4B9B-AEC8-015B32ABD748}" type="presOf" srcId="{C5B56E23-7DF4-4EE6-B88C-AF3BE90FCBF3}" destId="{40FFB369-2BDA-429F-9A74-918F66330002}" srcOrd="0" destOrd="2" presId="urn:microsoft.com/office/officeart/2005/8/layout/vList2"/>
    <dgm:cxn modelId="{954C6833-65CA-4DAE-9FDE-50208F60CBB0}" type="presOf" srcId="{85E7BD71-9E36-42E6-91F8-3C0B0492C2F6}" destId="{2E3ED3D5-B129-4C9E-B55E-E06C1377F1E3}" srcOrd="0" destOrd="0" presId="urn:microsoft.com/office/officeart/2005/8/layout/vList2"/>
    <dgm:cxn modelId="{95BDC764-BBD4-41E8-AF08-F68AA24B53EB}" srcId="{3E80BA73-1D8A-4BF7-8398-4997455DA156}" destId="{F733B1A1-45C4-4916-AEB1-A880A2167EB1}" srcOrd="0" destOrd="0" parTransId="{91EE704B-AFE1-40A6-B1C9-A016BC4F4DE1}" sibTransId="{D58F2DBA-3AB0-4759-A259-7E6E98459D4A}"/>
    <dgm:cxn modelId="{8F94EE65-E0C5-40CD-B369-62F2636E7343}" type="presOf" srcId="{DF9AD086-2CFA-4F5D-B756-603D35789E52}" destId="{40FFB369-2BDA-429F-9A74-918F66330002}" srcOrd="0" destOrd="3" presId="urn:microsoft.com/office/officeart/2005/8/layout/vList2"/>
    <dgm:cxn modelId="{8FE6904B-48D3-43B7-8C0E-83D969DD6D40}" srcId="{BE307A15-F531-4CE2-B100-F6550460F3E6}" destId="{3DACFCA6-2937-4516-BFFF-64108E5CDC26}" srcOrd="1" destOrd="0" parTransId="{935594CE-36ED-4208-9D24-D64C3B99D691}" sibTransId="{622F9E9D-BC68-453A-A43A-552B31C46B42}"/>
    <dgm:cxn modelId="{FC4F854D-A2CD-4410-A443-A10B934F18E6}" srcId="{2E886621-8C20-4285-A1FB-5223121D468A}" destId="{85E7BD71-9E36-42E6-91F8-3C0B0492C2F6}" srcOrd="0" destOrd="0" parTransId="{EB993214-CE09-4623-93CC-A947F2D7498D}" sibTransId="{CE1A7502-E551-4519-81D2-16961914FE2E}"/>
    <dgm:cxn modelId="{A7A3894F-F5F1-43DF-BCE6-39326124B5F9}" type="presOf" srcId="{6A801B78-D18E-4156-84FA-994D1DD6CBC2}" destId="{40FFB369-2BDA-429F-9A74-918F66330002}" srcOrd="0" destOrd="4" presId="urn:microsoft.com/office/officeart/2005/8/layout/vList2"/>
    <dgm:cxn modelId="{6719C66F-790E-47C2-B8B6-E5900C7D42B1}" srcId="{BE307A15-F531-4CE2-B100-F6550460F3E6}" destId="{6A801B78-D18E-4156-84FA-994D1DD6CBC2}" srcOrd="4" destOrd="0" parTransId="{6A445905-BD7E-4EEE-A6BC-50C095FE3F21}" sibTransId="{CC42B36A-8D7F-44B6-9B2B-BAE3F4FA8944}"/>
    <dgm:cxn modelId="{1B90D770-7A84-40A2-9048-1CBB475636D9}" srcId="{2E47DF17-501A-4C8D-B32B-05C2B118F970}" destId="{F8A66D1D-6EBF-4814-8597-0652F1DE8E86}" srcOrd="0" destOrd="0" parTransId="{EC5A7304-88E6-46BB-811A-B2951B4E6F19}" sibTransId="{B0D45471-4DB6-43A9-8525-6240CD38BECD}"/>
    <dgm:cxn modelId="{368E9451-6295-4126-9AC4-145DE6CFABD3}" type="presOf" srcId="{3DACFCA6-2937-4516-BFFF-64108E5CDC26}" destId="{40FFB369-2BDA-429F-9A74-918F66330002}" srcOrd="0" destOrd="1" presId="urn:microsoft.com/office/officeart/2005/8/layout/vList2"/>
    <dgm:cxn modelId="{D8E74456-3125-41FA-8788-17894C62EFF5}" type="presOf" srcId="{385FCBAD-EDF7-4857-99DD-FB30437BFF64}" destId="{2E3ED3D5-B129-4C9E-B55E-E06C1377F1E3}" srcOrd="0" destOrd="3" presId="urn:microsoft.com/office/officeart/2005/8/layout/vList2"/>
    <dgm:cxn modelId="{5CFD8578-2673-4452-A867-1244FEA2AE88}" srcId="{2E47DF17-501A-4C8D-B32B-05C2B118F970}" destId="{BE307A15-F531-4CE2-B100-F6550460F3E6}" srcOrd="2" destOrd="0" parTransId="{023671F5-B83E-4B02-992C-60EC0F1C49A9}" sibTransId="{6045DA16-3BDF-42AD-BC6E-43375D3ED26D}"/>
    <dgm:cxn modelId="{20AE6E7B-69FF-46C6-BF2D-5067D81F98F6}" srcId="{BE307A15-F531-4CE2-B100-F6550460F3E6}" destId="{C5B56E23-7DF4-4EE6-B88C-AF3BE90FCBF3}" srcOrd="2" destOrd="0" parTransId="{E7CEDE2A-748C-4CAF-9FBA-A401D557E1E6}" sibTransId="{A8893F8D-15E0-4F75-A3A7-B94719AC7865}"/>
    <dgm:cxn modelId="{9DCFCB7E-2EFF-4088-B7A1-62DF32B49450}" srcId="{2E886621-8C20-4285-A1FB-5223121D468A}" destId="{39B1FFE1-3931-435E-A666-2EA34B4F77A4}" srcOrd="1" destOrd="0" parTransId="{5C2893B7-4F03-4369-A8E8-570E7E8077CB}" sibTransId="{B4C4D0BB-039D-4474-BD22-C07DF5AD88B5}"/>
    <dgm:cxn modelId="{3CAF5A8A-02F3-406A-B885-BE7850094369}" srcId="{2E886621-8C20-4285-A1FB-5223121D468A}" destId="{385FCBAD-EDF7-4857-99DD-FB30437BFF64}" srcOrd="3" destOrd="0" parTransId="{3A72FC44-C7DE-4D20-8F94-CDCA1949246D}" sibTransId="{84464C95-2C78-4C8B-BCD9-F871009B46D6}"/>
    <dgm:cxn modelId="{AECC168C-C100-4B74-8354-6077B3889205}" type="presOf" srcId="{2E886621-8C20-4285-A1FB-5223121D468A}" destId="{5FA36689-72B7-4517-9495-4D5E852E514A}" srcOrd="0" destOrd="0" presId="urn:microsoft.com/office/officeart/2005/8/layout/vList2"/>
    <dgm:cxn modelId="{F113EE9C-41A0-45BC-AF1C-121FE28D12F8}" srcId="{BE307A15-F531-4CE2-B100-F6550460F3E6}" destId="{DF9AD086-2CFA-4F5D-B756-603D35789E52}" srcOrd="3" destOrd="0" parTransId="{88C3A6B8-1506-4B86-8A99-12E9F7771094}" sibTransId="{CCADD34B-65C8-4212-B540-63233021E018}"/>
    <dgm:cxn modelId="{06A0BCAB-F9F4-4E52-827E-60B5DF0F8CC9}" type="presOf" srcId="{95AD6058-97FA-4913-A64A-C38929DFB39B}" destId="{40FFB369-2BDA-429F-9A74-918F66330002}" srcOrd="0" destOrd="0" presId="urn:microsoft.com/office/officeart/2005/8/layout/vList2"/>
    <dgm:cxn modelId="{34FE1CC9-2508-4318-BFEB-54D091DE62A1}" type="presOf" srcId="{2E47DF17-501A-4C8D-B32B-05C2B118F970}" destId="{C1DC93A8-DB2E-44CE-9B1A-45E357939F7D}" srcOrd="0" destOrd="0" presId="urn:microsoft.com/office/officeart/2005/8/layout/vList2"/>
    <dgm:cxn modelId="{198B7AD8-5A3D-4BE3-A6DB-D68DD26E09BF}" type="presOf" srcId="{39B1FFE1-3931-435E-A666-2EA34B4F77A4}" destId="{2E3ED3D5-B129-4C9E-B55E-E06C1377F1E3}" srcOrd="0" destOrd="1" presId="urn:microsoft.com/office/officeart/2005/8/layout/vList2"/>
    <dgm:cxn modelId="{C5004ADE-1608-4D2F-9D8D-0FE0EF616E63}" srcId="{2E47DF17-501A-4C8D-B32B-05C2B118F970}" destId="{2E886621-8C20-4285-A1FB-5223121D468A}" srcOrd="1" destOrd="0" parTransId="{535A4155-CE2D-4247-A18B-02CD37C10AC7}" sibTransId="{32867940-CF3D-400A-B671-776CDE08A395}"/>
    <dgm:cxn modelId="{E64320DF-6D93-4A48-A537-F0DF876363FA}" type="presOf" srcId="{F733B1A1-45C4-4916-AEB1-A880A2167EB1}" destId="{2E3ED3D5-B129-4C9E-B55E-E06C1377F1E3}" srcOrd="0" destOrd="5" presId="urn:microsoft.com/office/officeart/2005/8/layout/vList2"/>
    <dgm:cxn modelId="{CF7F71F5-F02C-4BED-95CE-D26CDE1992C3}" srcId="{2E886621-8C20-4285-A1FB-5223121D468A}" destId="{3E80BA73-1D8A-4BF7-8398-4997455DA156}" srcOrd="4" destOrd="0" parTransId="{1AA3D631-DB0B-48FB-9BBF-00D24F0D5537}" sibTransId="{59808ED3-028E-4161-98F4-C1B57E0E0CAB}"/>
    <dgm:cxn modelId="{98034320-5A33-4CAA-BFF5-175CBCDDEAF1}" type="presParOf" srcId="{C1DC93A8-DB2E-44CE-9B1A-45E357939F7D}" destId="{C6847435-EB44-4884-B111-8971119777B1}" srcOrd="0" destOrd="0" presId="urn:microsoft.com/office/officeart/2005/8/layout/vList2"/>
    <dgm:cxn modelId="{DFAC17D5-D6CC-41FF-B176-4A446D4AC902}" type="presParOf" srcId="{C1DC93A8-DB2E-44CE-9B1A-45E357939F7D}" destId="{926C1A77-59A2-41E1-BE90-BC77B11865E6}" srcOrd="1" destOrd="0" presId="urn:microsoft.com/office/officeart/2005/8/layout/vList2"/>
    <dgm:cxn modelId="{E0CC9C54-5B4F-4643-836E-C4CF042E7F75}" type="presParOf" srcId="{C1DC93A8-DB2E-44CE-9B1A-45E357939F7D}" destId="{5FA36689-72B7-4517-9495-4D5E852E514A}" srcOrd="2" destOrd="0" presId="urn:microsoft.com/office/officeart/2005/8/layout/vList2"/>
    <dgm:cxn modelId="{40E0384C-84BE-4B49-8455-F6D8833E5774}" type="presParOf" srcId="{C1DC93A8-DB2E-44CE-9B1A-45E357939F7D}" destId="{2E3ED3D5-B129-4C9E-B55E-E06C1377F1E3}" srcOrd="3" destOrd="0" presId="urn:microsoft.com/office/officeart/2005/8/layout/vList2"/>
    <dgm:cxn modelId="{87A09187-F673-4B42-9DDD-F3FB55B0E0E7}" type="presParOf" srcId="{C1DC93A8-DB2E-44CE-9B1A-45E357939F7D}" destId="{E8D71356-F2B1-4705-BF11-545664E97416}" srcOrd="4" destOrd="0" presId="urn:microsoft.com/office/officeart/2005/8/layout/vList2"/>
    <dgm:cxn modelId="{17983BBB-5D8B-46D4-80AC-BF0B0F733D65}" type="presParOf" srcId="{C1DC93A8-DB2E-44CE-9B1A-45E357939F7D}" destId="{40FFB369-2BDA-429F-9A74-918F6633000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8888C-FD39-47F0-BE7D-D0891F66D1C9}">
      <dsp:nvSpPr>
        <dsp:cNvPr id="0" name=""/>
        <dsp:cNvSpPr/>
      </dsp:nvSpPr>
      <dsp:spPr>
        <a:xfrm>
          <a:off x="2995" y="90124"/>
          <a:ext cx="810834" cy="48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Convolution</a:t>
          </a:r>
        </a:p>
      </dsp:txBody>
      <dsp:txXfrm>
        <a:off x="17244" y="104373"/>
        <a:ext cx="782336" cy="458002"/>
      </dsp:txXfrm>
    </dsp:sp>
    <dsp:sp modelId="{82285A31-D5D9-415C-8DF2-04743B7174E6}">
      <dsp:nvSpPr>
        <dsp:cNvPr id="0" name=""/>
        <dsp:cNvSpPr/>
      </dsp:nvSpPr>
      <dsp:spPr>
        <a:xfrm>
          <a:off x="894912" y="232831"/>
          <a:ext cx="171896" cy="20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94912" y="273048"/>
        <a:ext cx="120327" cy="120652"/>
      </dsp:txXfrm>
    </dsp:sp>
    <dsp:sp modelId="{C618B286-DFB5-488A-984D-7C5D826B4971}">
      <dsp:nvSpPr>
        <dsp:cNvPr id="0" name=""/>
        <dsp:cNvSpPr/>
      </dsp:nvSpPr>
      <dsp:spPr>
        <a:xfrm>
          <a:off x="1138163" y="90124"/>
          <a:ext cx="810834" cy="48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Max Pooling</a:t>
          </a:r>
        </a:p>
      </dsp:txBody>
      <dsp:txXfrm>
        <a:off x="1152412" y="104373"/>
        <a:ext cx="782336" cy="458002"/>
      </dsp:txXfrm>
    </dsp:sp>
    <dsp:sp modelId="{2D771A33-5487-4140-B32F-9C0AB2711D44}">
      <dsp:nvSpPr>
        <dsp:cNvPr id="0" name=""/>
        <dsp:cNvSpPr/>
      </dsp:nvSpPr>
      <dsp:spPr>
        <a:xfrm>
          <a:off x="2030080" y="232831"/>
          <a:ext cx="171896" cy="20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30080" y="273048"/>
        <a:ext cx="120327" cy="120652"/>
      </dsp:txXfrm>
    </dsp:sp>
    <dsp:sp modelId="{69320708-0593-43C0-BDB4-DFB1FE10C7AC}">
      <dsp:nvSpPr>
        <dsp:cNvPr id="0" name=""/>
        <dsp:cNvSpPr/>
      </dsp:nvSpPr>
      <dsp:spPr>
        <a:xfrm>
          <a:off x="2273331" y="90124"/>
          <a:ext cx="810834" cy="48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Convolution-2</a:t>
          </a:r>
        </a:p>
      </dsp:txBody>
      <dsp:txXfrm>
        <a:off x="2287580" y="104373"/>
        <a:ext cx="782336" cy="458002"/>
      </dsp:txXfrm>
    </dsp:sp>
    <dsp:sp modelId="{A39E6537-177F-4228-A5B1-F84687D9CD85}">
      <dsp:nvSpPr>
        <dsp:cNvPr id="0" name=""/>
        <dsp:cNvSpPr/>
      </dsp:nvSpPr>
      <dsp:spPr>
        <a:xfrm>
          <a:off x="3165248" y="232831"/>
          <a:ext cx="171896" cy="20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165248" y="273048"/>
        <a:ext cx="120327" cy="120652"/>
      </dsp:txXfrm>
    </dsp:sp>
    <dsp:sp modelId="{88F50379-A9D9-4BA7-86C5-F112A0A3CD1E}">
      <dsp:nvSpPr>
        <dsp:cNvPr id="0" name=""/>
        <dsp:cNvSpPr/>
      </dsp:nvSpPr>
      <dsp:spPr>
        <a:xfrm>
          <a:off x="3408498" y="90124"/>
          <a:ext cx="810834" cy="48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Max-Pooling-2</a:t>
          </a:r>
        </a:p>
      </dsp:txBody>
      <dsp:txXfrm>
        <a:off x="3422747" y="104373"/>
        <a:ext cx="782336" cy="458002"/>
      </dsp:txXfrm>
    </dsp:sp>
    <dsp:sp modelId="{E787631C-900B-408B-9209-EDACDEEA2A83}">
      <dsp:nvSpPr>
        <dsp:cNvPr id="0" name=""/>
        <dsp:cNvSpPr/>
      </dsp:nvSpPr>
      <dsp:spPr>
        <a:xfrm>
          <a:off x="4300416" y="232831"/>
          <a:ext cx="171896" cy="20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300416" y="273048"/>
        <a:ext cx="120327" cy="120652"/>
      </dsp:txXfrm>
    </dsp:sp>
    <dsp:sp modelId="{4CD15DEF-9CB3-4C81-9F66-E9594F01DEF5}">
      <dsp:nvSpPr>
        <dsp:cNvPr id="0" name=""/>
        <dsp:cNvSpPr/>
      </dsp:nvSpPr>
      <dsp:spPr>
        <a:xfrm>
          <a:off x="4543666" y="90124"/>
          <a:ext cx="810834" cy="48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Convolution-3</a:t>
          </a:r>
        </a:p>
      </dsp:txBody>
      <dsp:txXfrm>
        <a:off x="4557915" y="104373"/>
        <a:ext cx="782336" cy="458002"/>
      </dsp:txXfrm>
    </dsp:sp>
    <dsp:sp modelId="{DEC33FC7-D385-47DE-B4F7-493EFC3DBCDC}">
      <dsp:nvSpPr>
        <dsp:cNvPr id="0" name=""/>
        <dsp:cNvSpPr/>
      </dsp:nvSpPr>
      <dsp:spPr>
        <a:xfrm>
          <a:off x="5435584" y="232831"/>
          <a:ext cx="171896" cy="20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435584" y="273048"/>
        <a:ext cx="120327" cy="120652"/>
      </dsp:txXfrm>
    </dsp:sp>
    <dsp:sp modelId="{610801FA-C19B-494D-A89B-7E292CB43DED}">
      <dsp:nvSpPr>
        <dsp:cNvPr id="0" name=""/>
        <dsp:cNvSpPr/>
      </dsp:nvSpPr>
      <dsp:spPr>
        <a:xfrm>
          <a:off x="5678834" y="90124"/>
          <a:ext cx="810834" cy="48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Flatten</a:t>
          </a:r>
        </a:p>
      </dsp:txBody>
      <dsp:txXfrm>
        <a:off x="5693083" y="104373"/>
        <a:ext cx="782336" cy="458002"/>
      </dsp:txXfrm>
    </dsp:sp>
    <dsp:sp modelId="{DDDF4017-1E8B-4BD9-8066-3DAA88E57EF8}">
      <dsp:nvSpPr>
        <dsp:cNvPr id="0" name=""/>
        <dsp:cNvSpPr/>
      </dsp:nvSpPr>
      <dsp:spPr>
        <a:xfrm>
          <a:off x="6570752" y="232831"/>
          <a:ext cx="171896" cy="20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570752" y="273048"/>
        <a:ext cx="120327" cy="120652"/>
      </dsp:txXfrm>
    </dsp:sp>
    <dsp:sp modelId="{15E9C4C6-46B0-4254-BBB6-4CA7E26530A1}">
      <dsp:nvSpPr>
        <dsp:cNvPr id="0" name=""/>
        <dsp:cNvSpPr/>
      </dsp:nvSpPr>
      <dsp:spPr>
        <a:xfrm>
          <a:off x="6814002" y="90124"/>
          <a:ext cx="810834" cy="48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Dense</a:t>
          </a:r>
        </a:p>
      </dsp:txBody>
      <dsp:txXfrm>
        <a:off x="6828251" y="104373"/>
        <a:ext cx="782336" cy="458002"/>
      </dsp:txXfrm>
    </dsp:sp>
    <dsp:sp modelId="{D94A1EF5-26FD-4388-9875-715B66CCA87D}">
      <dsp:nvSpPr>
        <dsp:cNvPr id="0" name=""/>
        <dsp:cNvSpPr/>
      </dsp:nvSpPr>
      <dsp:spPr>
        <a:xfrm>
          <a:off x="7705920" y="232831"/>
          <a:ext cx="171896" cy="201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7705920" y="273048"/>
        <a:ext cx="120327" cy="120652"/>
      </dsp:txXfrm>
    </dsp:sp>
    <dsp:sp modelId="{4ADBA1F4-A18B-4932-B02B-18F6A8FD64BC}">
      <dsp:nvSpPr>
        <dsp:cNvPr id="0" name=""/>
        <dsp:cNvSpPr/>
      </dsp:nvSpPr>
      <dsp:spPr>
        <a:xfrm>
          <a:off x="7949170" y="90124"/>
          <a:ext cx="810834" cy="48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Dense1</a:t>
          </a:r>
        </a:p>
      </dsp:txBody>
      <dsp:txXfrm>
        <a:off x="7963419" y="104373"/>
        <a:ext cx="782336" cy="45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47435-EB44-4884-B111-8971119777B1}">
      <dsp:nvSpPr>
        <dsp:cNvPr id="0" name=""/>
        <dsp:cNvSpPr/>
      </dsp:nvSpPr>
      <dsp:spPr>
        <a:xfrm>
          <a:off x="0" y="105839"/>
          <a:ext cx="472201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Representation: 16-bit fixed point (12-bit precision)</a:t>
          </a:r>
        </a:p>
      </dsp:txBody>
      <dsp:txXfrm>
        <a:off x="18734" y="124573"/>
        <a:ext cx="4684551" cy="346292"/>
      </dsp:txXfrm>
    </dsp:sp>
    <dsp:sp modelId="{5FA36689-72B7-4517-9495-4D5E852E514A}">
      <dsp:nvSpPr>
        <dsp:cNvPr id="0" name=""/>
        <dsp:cNvSpPr/>
      </dsp:nvSpPr>
      <dsp:spPr>
        <a:xfrm>
          <a:off x="0" y="535679"/>
          <a:ext cx="472201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Verilog</a:t>
          </a:r>
        </a:p>
      </dsp:txBody>
      <dsp:txXfrm>
        <a:off x="18734" y="554413"/>
        <a:ext cx="4684551" cy="346292"/>
      </dsp:txXfrm>
    </dsp:sp>
    <dsp:sp modelId="{2E3ED3D5-B129-4C9E-B55E-E06C1377F1E3}">
      <dsp:nvSpPr>
        <dsp:cNvPr id="0" name=""/>
        <dsp:cNvSpPr/>
      </dsp:nvSpPr>
      <dsp:spPr>
        <a:xfrm>
          <a:off x="0" y="919439"/>
          <a:ext cx="4722019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2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AXI BURST MASTER to transfer data from ocm to dfsm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dfsm manages the flow of data to convolver unit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Convolution for one Kernel (weights hardcoded)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Input to the </a:t>
          </a:r>
          <a:r>
            <a:rPr lang="en-US" sz="1200" kern="1200" dirty="0" err="1"/>
            <a:t>convolver</a:t>
          </a:r>
          <a:r>
            <a:rPr lang="en-US" sz="1200" kern="1200" dirty="0"/>
            <a:t> is 16-bit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Register to select the index of output to display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200" kern="1200" dirty="0"/>
        </a:p>
      </dsp:txBody>
      <dsp:txXfrm>
        <a:off x="0" y="919439"/>
        <a:ext cx="4722019" cy="1258560"/>
      </dsp:txXfrm>
    </dsp:sp>
    <dsp:sp modelId="{E8D71356-F2B1-4705-BF11-545664E97416}">
      <dsp:nvSpPr>
        <dsp:cNvPr id="0" name=""/>
        <dsp:cNvSpPr/>
      </dsp:nvSpPr>
      <dsp:spPr>
        <a:xfrm>
          <a:off x="0" y="2178000"/>
          <a:ext cx="472201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Application module:</a:t>
          </a:r>
        </a:p>
      </dsp:txBody>
      <dsp:txXfrm>
        <a:off x="18734" y="2196734"/>
        <a:ext cx="4684551" cy="346292"/>
      </dsp:txXfrm>
    </dsp:sp>
    <dsp:sp modelId="{40FFB369-2BDA-429F-9A74-918F66330002}">
      <dsp:nvSpPr>
        <dsp:cNvPr id="0" name=""/>
        <dsp:cNvSpPr/>
      </dsp:nvSpPr>
      <dsp:spPr>
        <a:xfrm>
          <a:off x="0" y="2561760"/>
          <a:ext cx="4722019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2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Input image is read and written to OCM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Set PL Frequency to 50MHz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Convolution end interrupt is detected, and timer value is stored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Output Index is varied in the application code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Output is written back to an output file</a:t>
          </a:r>
        </a:p>
      </dsp:txBody>
      <dsp:txXfrm>
        <a:off x="0" y="2561760"/>
        <a:ext cx="4722019" cy="10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5/3/2024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133836e10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133836e10_0_230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d133836e10_0_230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09600" y="35623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48640" y="411480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cap="all" dirty="0">
                <a:latin typeface="Arial Black" charset="0"/>
              </a:rPr>
              <a:t>DHRUV ANJARIA, KRISHNAJA KODALI</a:t>
            </a:r>
            <a:endParaRPr lang="en-US" sz="1050" b="0" i="0" cap="all" baseline="0" dirty="0">
              <a:latin typeface="Arial Black" charset="0"/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87904" y="86954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cap="all" dirty="0">
                <a:latin typeface="Arial Black" charset="0"/>
              </a:rPr>
              <a:t>ECE 382N ADV EMBEDDED MICROCONTROLLER SYSTEM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381000" y="1533526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ACCELERATING Convolution FOR IMAGE CLASSIFICATION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>
            <a:spLocks noGrp="1"/>
          </p:cNvSpPr>
          <p:nvPr>
            <p:ph type="title"/>
          </p:nvPr>
        </p:nvSpPr>
        <p:spPr>
          <a:xfrm>
            <a:off x="4681400" y="751500"/>
            <a:ext cx="4625400" cy="364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THANK YOU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QUESTIONS?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9355"/>
            <a:ext cx="4625399" cy="4724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E5C8-CA68-9F6A-96AE-99685A31B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38150"/>
            <a:ext cx="7467600" cy="533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PROBLEM STATEMENT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11BBE8-3472-6082-8DFC-51205832E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917474"/>
              </p:ext>
            </p:extLst>
          </p:nvPr>
        </p:nvGraphicFramePr>
        <p:xfrm>
          <a:off x="152400" y="1504950"/>
          <a:ext cx="8763000" cy="66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7AB958-D72B-DC9C-74AE-754FC2CAEC18}"/>
              </a:ext>
            </a:extLst>
          </p:cNvPr>
          <p:cNvSpPr txBox="1"/>
          <p:nvPr/>
        </p:nvSpPr>
        <p:spPr>
          <a:xfrm>
            <a:off x="152400" y="115228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Image Classification using CNN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43A491-4A6A-9824-3E2E-3A55FA4F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0"/>
            <a:ext cx="4876800" cy="27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E56194-B41D-C254-4194-6BB3A394EBC1}"/>
              </a:ext>
            </a:extLst>
          </p:cNvPr>
          <p:cNvSpPr txBox="1"/>
          <p:nvPr/>
        </p:nvSpPr>
        <p:spPr>
          <a:xfrm>
            <a:off x="5322094" y="271394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32x32 input image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30x30 output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The first convolution layer needs to be accelerated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15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76E5F0-B71E-BC14-BFCB-45BA6AE38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438150"/>
            <a:ext cx="7467600" cy="6667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OVERALL DESIGN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6477E8-25AC-5046-91D6-3563FA287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650815"/>
              </p:ext>
            </p:extLst>
          </p:nvPr>
        </p:nvGraphicFramePr>
        <p:xfrm>
          <a:off x="230981" y="1116806"/>
          <a:ext cx="4722019" cy="371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658CD715-F7E4-C6FE-C337-A3EBD54FE51F}"/>
              </a:ext>
            </a:extLst>
          </p:cNvPr>
          <p:cNvSpPr/>
          <p:nvPr/>
        </p:nvSpPr>
        <p:spPr>
          <a:xfrm>
            <a:off x="6705600" y="666750"/>
            <a:ext cx="685800" cy="43815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OCM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D6A189E4-A8BB-6E48-D511-4B79917D759F}"/>
              </a:ext>
            </a:extLst>
          </p:cNvPr>
          <p:cNvSpPr/>
          <p:nvPr/>
        </p:nvSpPr>
        <p:spPr>
          <a:xfrm>
            <a:off x="6400800" y="1333500"/>
            <a:ext cx="1371600" cy="43815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Burst Master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84C53517-6A84-BC85-F458-B53F0086DF4C}"/>
              </a:ext>
            </a:extLst>
          </p:cNvPr>
          <p:cNvSpPr/>
          <p:nvPr/>
        </p:nvSpPr>
        <p:spPr>
          <a:xfrm>
            <a:off x="6705600" y="2252662"/>
            <a:ext cx="762000" cy="43815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</a:rPr>
              <a:t>dfsm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DC6E7480-9866-76CA-F2D7-7525F8703BA2}"/>
              </a:ext>
            </a:extLst>
          </p:cNvPr>
          <p:cNvSpPr/>
          <p:nvPr/>
        </p:nvSpPr>
        <p:spPr>
          <a:xfrm>
            <a:off x="6288881" y="2997992"/>
            <a:ext cx="1600200" cy="43815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ysClr val="windowText" lastClr="000000"/>
                </a:solidFill>
              </a:rPr>
              <a:t>Convolver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157CCD5-79C4-7ED3-3C27-573315457D89}"/>
              </a:ext>
            </a:extLst>
          </p:cNvPr>
          <p:cNvSpPr/>
          <p:nvPr/>
        </p:nvSpPr>
        <p:spPr>
          <a:xfrm>
            <a:off x="6324600" y="3700461"/>
            <a:ext cx="1600200" cy="43815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Slave Registers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C20E7B-87E7-CC44-2DC3-1B7A13193B3C}"/>
              </a:ext>
            </a:extLst>
          </p:cNvPr>
          <p:cNvSpPr/>
          <p:nvPr/>
        </p:nvSpPr>
        <p:spPr>
          <a:xfrm>
            <a:off x="6172200" y="2038350"/>
            <a:ext cx="1981200" cy="26670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35324-D21E-A1A4-A623-12B26ED32DC8}"/>
              </a:ext>
            </a:extLst>
          </p:cNvPr>
          <p:cNvSpPr txBox="1"/>
          <p:nvPr/>
        </p:nvSpPr>
        <p:spPr>
          <a:xfrm>
            <a:off x="7315200" y="439578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Slave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6DBCFC1-30CB-2C14-C2D3-325C26135918}"/>
              </a:ext>
            </a:extLst>
          </p:cNvPr>
          <p:cNvSpPr/>
          <p:nvPr/>
        </p:nvSpPr>
        <p:spPr>
          <a:xfrm>
            <a:off x="7010400" y="1116806"/>
            <a:ext cx="152400" cy="216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DDC6542-D865-C670-D26C-2FE49051B6D0}"/>
              </a:ext>
            </a:extLst>
          </p:cNvPr>
          <p:cNvSpPr/>
          <p:nvPr/>
        </p:nvSpPr>
        <p:spPr>
          <a:xfrm>
            <a:off x="7003256" y="1814508"/>
            <a:ext cx="159544" cy="4091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FDFE77B-DC24-FD72-2EFC-42549E6D465B}"/>
              </a:ext>
            </a:extLst>
          </p:cNvPr>
          <p:cNvSpPr/>
          <p:nvPr/>
        </p:nvSpPr>
        <p:spPr>
          <a:xfrm>
            <a:off x="6972300" y="3456381"/>
            <a:ext cx="152400" cy="216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536658-C18B-70FF-5A46-4F2307AAFA0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7086600" y="2690812"/>
            <a:ext cx="2381" cy="307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DD1CE4B-0072-D9D7-E163-C5A627F59890}"/>
              </a:ext>
            </a:extLst>
          </p:cNvPr>
          <p:cNvSpPr txBox="1"/>
          <p:nvPr/>
        </p:nvSpPr>
        <p:spPr>
          <a:xfrm>
            <a:off x="7124700" y="1088395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128 bits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C423C-E3CF-02EA-EB1E-92CB266C4479}"/>
              </a:ext>
            </a:extLst>
          </p:cNvPr>
          <p:cNvSpPr txBox="1"/>
          <p:nvPr/>
        </p:nvSpPr>
        <p:spPr>
          <a:xfrm>
            <a:off x="7086600" y="1785519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128 bits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2C318-01B5-FD78-C133-5730F1CEF857}"/>
              </a:ext>
            </a:extLst>
          </p:cNvPr>
          <p:cNvSpPr txBox="1"/>
          <p:nvPr/>
        </p:nvSpPr>
        <p:spPr>
          <a:xfrm>
            <a:off x="7048500" y="27051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16 bits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003E2B-A056-093D-C7AB-8978456BA2A4}"/>
              </a:ext>
            </a:extLst>
          </p:cNvPr>
          <p:cNvSpPr txBox="1"/>
          <p:nvPr/>
        </p:nvSpPr>
        <p:spPr>
          <a:xfrm>
            <a:off x="7048500" y="3436464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16*30 bits</a:t>
            </a:r>
          </a:p>
        </p:txBody>
      </p:sp>
    </p:spTree>
    <p:extLst>
      <p:ext uri="{BB962C8B-B14F-4D97-AF65-F5344CB8AC3E}">
        <p14:creationId xmlns:p14="http://schemas.microsoft.com/office/powerpoint/2010/main" val="101620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E51138-E8EA-0278-5CCB-7BE4F53DCB5B}"/>
              </a:ext>
            </a:extLst>
          </p:cNvPr>
          <p:cNvSpPr txBox="1">
            <a:spLocks/>
          </p:cNvSpPr>
          <p:nvPr/>
        </p:nvSpPr>
        <p:spPr>
          <a:xfrm>
            <a:off x="152400" y="438150"/>
            <a:ext cx="74676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</a:rPr>
              <a:t>BLOCK DIAGRAM</a:t>
            </a:r>
            <a:r>
              <a:rPr lang="en-US" sz="3600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B8FF4B-35AA-C252-C9D5-E5D2910FF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2" y="1104900"/>
            <a:ext cx="9065275" cy="39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70F6A3-499D-021B-E0DE-6FF52C3FB488}"/>
              </a:ext>
            </a:extLst>
          </p:cNvPr>
          <p:cNvSpPr txBox="1">
            <a:spLocks/>
          </p:cNvSpPr>
          <p:nvPr/>
        </p:nvSpPr>
        <p:spPr>
          <a:xfrm>
            <a:off x="152400" y="438150"/>
            <a:ext cx="74676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550412-4A01-8896-886A-148816557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438150"/>
            <a:ext cx="7467600" cy="6667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CONVOLVER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5F98433E-659F-42D3-C998-595584B8AA30}"/>
              </a:ext>
            </a:extLst>
          </p:cNvPr>
          <p:cNvSpPr/>
          <p:nvPr/>
        </p:nvSpPr>
        <p:spPr>
          <a:xfrm>
            <a:off x="1524000" y="1200150"/>
            <a:ext cx="5281613" cy="350520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BBEE9CE-A1A2-7795-3C6A-DC905307E42A}"/>
              </a:ext>
            </a:extLst>
          </p:cNvPr>
          <p:cNvSpPr/>
          <p:nvPr/>
        </p:nvSpPr>
        <p:spPr>
          <a:xfrm>
            <a:off x="2133600" y="1428750"/>
            <a:ext cx="3605212" cy="3124200"/>
          </a:xfrm>
          <a:prstGeom prst="flowChartProcess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4EEE4C3-F28B-61BD-3633-C406E30CFCC4}"/>
              </a:ext>
            </a:extLst>
          </p:cNvPr>
          <p:cNvSpPr/>
          <p:nvPr/>
        </p:nvSpPr>
        <p:spPr>
          <a:xfrm>
            <a:off x="2362200" y="1581150"/>
            <a:ext cx="685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Matmul</a:t>
            </a:r>
            <a:r>
              <a:rPr lang="en-US" sz="900" dirty="0">
                <a:solidFill>
                  <a:sysClr val="windowText" lastClr="000000"/>
                </a:solidFill>
              </a:rPr>
              <a:t> w0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968BB47C-21FA-A03F-2662-07FA34522C6D}"/>
              </a:ext>
            </a:extLst>
          </p:cNvPr>
          <p:cNvSpPr/>
          <p:nvPr/>
        </p:nvSpPr>
        <p:spPr>
          <a:xfrm>
            <a:off x="3257550" y="1585912"/>
            <a:ext cx="685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Matmul</a:t>
            </a:r>
            <a:r>
              <a:rPr lang="en-US" sz="900" dirty="0">
                <a:solidFill>
                  <a:sysClr val="windowText" lastClr="000000"/>
                </a:solidFill>
              </a:rPr>
              <a:t> w3 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DFB98F3A-E7C2-7A21-682C-A07D529266B6}"/>
              </a:ext>
            </a:extLst>
          </p:cNvPr>
          <p:cNvSpPr/>
          <p:nvPr/>
        </p:nvSpPr>
        <p:spPr>
          <a:xfrm>
            <a:off x="4210050" y="1581150"/>
            <a:ext cx="685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Matmul</a:t>
            </a:r>
            <a:r>
              <a:rPr lang="en-US" sz="900" dirty="0">
                <a:solidFill>
                  <a:sysClr val="windowText" lastClr="000000"/>
                </a:solidFill>
              </a:rPr>
              <a:t> w6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F3329785-F888-91D3-FBFF-EC10073DF2AB}"/>
              </a:ext>
            </a:extLst>
          </p:cNvPr>
          <p:cNvSpPr/>
          <p:nvPr/>
        </p:nvSpPr>
        <p:spPr>
          <a:xfrm>
            <a:off x="2409825" y="2374105"/>
            <a:ext cx="685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Matmul</a:t>
            </a:r>
            <a:r>
              <a:rPr lang="en-US" sz="900" dirty="0">
                <a:solidFill>
                  <a:sysClr val="windowText" lastClr="000000"/>
                </a:solidFill>
              </a:rPr>
              <a:t> w1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E460D91E-425C-DB16-EFC0-4B8ABE753EF0}"/>
              </a:ext>
            </a:extLst>
          </p:cNvPr>
          <p:cNvSpPr/>
          <p:nvPr/>
        </p:nvSpPr>
        <p:spPr>
          <a:xfrm>
            <a:off x="3305175" y="2378867"/>
            <a:ext cx="685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Matmul1 w4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FEEBAD8F-8D65-D585-9511-A15AC14AA881}"/>
              </a:ext>
            </a:extLst>
          </p:cNvPr>
          <p:cNvSpPr/>
          <p:nvPr/>
        </p:nvSpPr>
        <p:spPr>
          <a:xfrm>
            <a:off x="4233862" y="2374105"/>
            <a:ext cx="685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Matmul</a:t>
            </a:r>
            <a:r>
              <a:rPr lang="en-US" sz="900" dirty="0">
                <a:solidFill>
                  <a:sysClr val="windowText" lastClr="000000"/>
                </a:solidFill>
              </a:rPr>
              <a:t> w7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92A7DE19-2C9F-FA93-08B4-631970DC55F1}"/>
              </a:ext>
            </a:extLst>
          </p:cNvPr>
          <p:cNvSpPr/>
          <p:nvPr/>
        </p:nvSpPr>
        <p:spPr>
          <a:xfrm>
            <a:off x="2414587" y="3167060"/>
            <a:ext cx="685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Matmul</a:t>
            </a:r>
            <a:r>
              <a:rPr lang="en-US" sz="900" dirty="0">
                <a:solidFill>
                  <a:sysClr val="windowText" lastClr="000000"/>
                </a:solidFill>
              </a:rPr>
              <a:t> w2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9EE9F492-CEDC-BCEB-C855-C80753AD8C33}"/>
              </a:ext>
            </a:extLst>
          </p:cNvPr>
          <p:cNvSpPr/>
          <p:nvPr/>
        </p:nvSpPr>
        <p:spPr>
          <a:xfrm>
            <a:off x="3309937" y="3171822"/>
            <a:ext cx="685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Matmul</a:t>
            </a:r>
            <a:r>
              <a:rPr lang="en-US" sz="900" dirty="0">
                <a:solidFill>
                  <a:sysClr val="windowText" lastClr="000000"/>
                </a:solidFill>
              </a:rPr>
              <a:t> w5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83C50564-C5B5-3C1B-D802-283F33A109BC}"/>
              </a:ext>
            </a:extLst>
          </p:cNvPr>
          <p:cNvSpPr/>
          <p:nvPr/>
        </p:nvSpPr>
        <p:spPr>
          <a:xfrm>
            <a:off x="4238624" y="3167060"/>
            <a:ext cx="6858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Matmul</a:t>
            </a:r>
            <a:r>
              <a:rPr lang="en-US" sz="900" dirty="0">
                <a:solidFill>
                  <a:sysClr val="windowText" lastClr="000000"/>
                </a:solidFill>
              </a:rPr>
              <a:t> w8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9DE36197-20C4-7461-8071-81D6D4D27462}"/>
              </a:ext>
            </a:extLst>
          </p:cNvPr>
          <p:cNvSpPr/>
          <p:nvPr/>
        </p:nvSpPr>
        <p:spPr>
          <a:xfrm>
            <a:off x="2409825" y="4095750"/>
            <a:ext cx="2847975" cy="228600"/>
          </a:xfrm>
          <a:prstGeom prst="flowChartProcess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536F91-65A2-A373-64D8-73349BD2523A}"/>
              </a:ext>
            </a:extLst>
          </p:cNvPr>
          <p:cNvCxnSpPr/>
          <p:nvPr/>
        </p:nvCxnSpPr>
        <p:spPr>
          <a:xfrm>
            <a:off x="2667000" y="4090988"/>
            <a:ext cx="0" cy="23336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DA9164-3EBF-24CA-7909-68DDD8603992}"/>
              </a:ext>
            </a:extLst>
          </p:cNvPr>
          <p:cNvCxnSpPr/>
          <p:nvPr/>
        </p:nvCxnSpPr>
        <p:spPr>
          <a:xfrm>
            <a:off x="2838450" y="4090988"/>
            <a:ext cx="0" cy="23336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6C8810-7F7F-5634-3B3C-B8D6FBC4EF75}"/>
              </a:ext>
            </a:extLst>
          </p:cNvPr>
          <p:cNvCxnSpPr/>
          <p:nvPr/>
        </p:nvCxnSpPr>
        <p:spPr>
          <a:xfrm>
            <a:off x="3048000" y="4090988"/>
            <a:ext cx="0" cy="23336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C2CB3-E64C-CE6E-E4D5-9AC4345D4AD5}"/>
              </a:ext>
            </a:extLst>
          </p:cNvPr>
          <p:cNvCxnSpPr/>
          <p:nvPr/>
        </p:nvCxnSpPr>
        <p:spPr>
          <a:xfrm>
            <a:off x="5029200" y="4090988"/>
            <a:ext cx="0" cy="23336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729B40-8701-31A5-006A-097EAAE06916}"/>
              </a:ext>
            </a:extLst>
          </p:cNvPr>
          <p:cNvCxnSpPr/>
          <p:nvPr/>
        </p:nvCxnSpPr>
        <p:spPr>
          <a:xfrm>
            <a:off x="4800600" y="4090988"/>
            <a:ext cx="0" cy="23336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06ECA0-2AF5-4A53-D1FC-2330D70CC7AB}"/>
              </a:ext>
            </a:extLst>
          </p:cNvPr>
          <p:cNvCxnSpPr/>
          <p:nvPr/>
        </p:nvCxnSpPr>
        <p:spPr>
          <a:xfrm>
            <a:off x="4588669" y="4090988"/>
            <a:ext cx="0" cy="23336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0E5BA0F-7ED9-63B1-3686-AE1970690396}"/>
              </a:ext>
            </a:extLst>
          </p:cNvPr>
          <p:cNvSpPr txBox="1"/>
          <p:nvPr/>
        </p:nvSpPr>
        <p:spPr>
          <a:xfrm>
            <a:off x="3417099" y="4047888"/>
            <a:ext cx="1295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….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93082F-31BB-585D-176C-98FD5F36A800}"/>
              </a:ext>
            </a:extLst>
          </p:cNvPr>
          <p:cNvCxnSpPr/>
          <p:nvPr/>
        </p:nvCxnSpPr>
        <p:spPr>
          <a:xfrm>
            <a:off x="609600" y="173355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1ACA9C-5E89-70C7-C9EB-756AFC14E149}"/>
              </a:ext>
            </a:extLst>
          </p:cNvPr>
          <p:cNvCxnSpPr>
            <a:cxnSpLocks/>
          </p:cNvCxnSpPr>
          <p:nvPr/>
        </p:nvCxnSpPr>
        <p:spPr>
          <a:xfrm>
            <a:off x="2584844" y="3824286"/>
            <a:ext cx="5956" cy="266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Arrow: Down 36">
            <a:extLst>
              <a:ext uri="{FF2B5EF4-FFF2-40B4-BE49-F238E27FC236}">
                <a16:creationId xmlns:a16="http://schemas.microsoft.com/office/drawing/2014/main" id="{C7C60189-EC26-D28C-F60B-3276B73A7211}"/>
              </a:ext>
            </a:extLst>
          </p:cNvPr>
          <p:cNvSpPr/>
          <p:nvPr/>
        </p:nvSpPr>
        <p:spPr>
          <a:xfrm>
            <a:off x="2667000" y="2190750"/>
            <a:ext cx="47625" cy="1833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713A542F-92B0-75BD-81B8-59057CD75C63}"/>
              </a:ext>
            </a:extLst>
          </p:cNvPr>
          <p:cNvSpPr/>
          <p:nvPr/>
        </p:nvSpPr>
        <p:spPr>
          <a:xfrm>
            <a:off x="2712244" y="2981325"/>
            <a:ext cx="47625" cy="1833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9260D273-B57D-0555-D0BA-5384671BB072}"/>
              </a:ext>
            </a:extLst>
          </p:cNvPr>
          <p:cNvSpPr/>
          <p:nvPr/>
        </p:nvSpPr>
        <p:spPr>
          <a:xfrm>
            <a:off x="4536281" y="2188369"/>
            <a:ext cx="47625" cy="1833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656BBEE0-3080-110A-DE53-5DA235089ECC}"/>
              </a:ext>
            </a:extLst>
          </p:cNvPr>
          <p:cNvSpPr/>
          <p:nvPr/>
        </p:nvSpPr>
        <p:spPr>
          <a:xfrm>
            <a:off x="4536282" y="3005138"/>
            <a:ext cx="47625" cy="1833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8EDD12CF-531F-55F7-4022-59B04998DA8E}"/>
              </a:ext>
            </a:extLst>
          </p:cNvPr>
          <p:cNvSpPr/>
          <p:nvPr/>
        </p:nvSpPr>
        <p:spPr>
          <a:xfrm>
            <a:off x="3676648" y="3005138"/>
            <a:ext cx="57152" cy="15954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7E7708B7-456A-F7BA-24C4-E87646466016}"/>
              </a:ext>
            </a:extLst>
          </p:cNvPr>
          <p:cNvSpPr/>
          <p:nvPr/>
        </p:nvSpPr>
        <p:spPr>
          <a:xfrm>
            <a:off x="3590923" y="2212182"/>
            <a:ext cx="57152" cy="15954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5AB601-02CE-869C-B9CA-54455BA19E01}"/>
              </a:ext>
            </a:extLst>
          </p:cNvPr>
          <p:cNvCxnSpPr>
            <a:endCxn id="16" idx="2"/>
          </p:cNvCxnSpPr>
          <p:nvPr/>
        </p:nvCxnSpPr>
        <p:spPr>
          <a:xfrm flipV="1">
            <a:off x="3648075" y="3781422"/>
            <a:ext cx="4762" cy="309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DAB539CF-E35D-71C5-47C5-3FC38A92AABD}"/>
              </a:ext>
            </a:extLst>
          </p:cNvPr>
          <p:cNvSpPr/>
          <p:nvPr/>
        </p:nvSpPr>
        <p:spPr>
          <a:xfrm>
            <a:off x="6019800" y="1428750"/>
            <a:ext cx="269082" cy="3048000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48D4CA-9349-5580-2458-B33712464F0E}"/>
              </a:ext>
            </a:extLst>
          </p:cNvPr>
          <p:cNvCxnSpPr/>
          <p:nvPr/>
        </p:nvCxnSpPr>
        <p:spPr>
          <a:xfrm>
            <a:off x="6019800" y="4171950"/>
            <a:ext cx="2690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F4C58D4-5644-A5B0-45BA-E3A4D64C1877}"/>
              </a:ext>
            </a:extLst>
          </p:cNvPr>
          <p:cNvCxnSpPr/>
          <p:nvPr/>
        </p:nvCxnSpPr>
        <p:spPr>
          <a:xfrm>
            <a:off x="6019800" y="3943350"/>
            <a:ext cx="2690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88604B-10FC-22F6-E74A-128BDD18240C}"/>
              </a:ext>
            </a:extLst>
          </p:cNvPr>
          <p:cNvCxnSpPr/>
          <p:nvPr/>
        </p:nvCxnSpPr>
        <p:spPr>
          <a:xfrm>
            <a:off x="6019800" y="3714750"/>
            <a:ext cx="2690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13806A7-256E-C7EF-23F3-213DF936606A}"/>
              </a:ext>
            </a:extLst>
          </p:cNvPr>
          <p:cNvCxnSpPr/>
          <p:nvPr/>
        </p:nvCxnSpPr>
        <p:spPr>
          <a:xfrm>
            <a:off x="6015037" y="3486150"/>
            <a:ext cx="2690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3312ACF-6915-36F8-5568-4F3F9E237C4A}"/>
              </a:ext>
            </a:extLst>
          </p:cNvPr>
          <p:cNvCxnSpPr/>
          <p:nvPr/>
        </p:nvCxnSpPr>
        <p:spPr>
          <a:xfrm>
            <a:off x="6032896" y="3257550"/>
            <a:ext cx="2690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E9AB187-B1A1-BE7B-58F3-C06837C6D4DF}"/>
              </a:ext>
            </a:extLst>
          </p:cNvPr>
          <p:cNvCxnSpPr/>
          <p:nvPr/>
        </p:nvCxnSpPr>
        <p:spPr>
          <a:xfrm>
            <a:off x="6032896" y="1657350"/>
            <a:ext cx="2690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A07192A-941C-236B-396B-3CC9A4C80717}"/>
              </a:ext>
            </a:extLst>
          </p:cNvPr>
          <p:cNvCxnSpPr/>
          <p:nvPr/>
        </p:nvCxnSpPr>
        <p:spPr>
          <a:xfrm>
            <a:off x="6032896" y="1885950"/>
            <a:ext cx="2690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5D4E394A-53B7-E1FE-9D67-0EAF48E8D0E4}"/>
              </a:ext>
            </a:extLst>
          </p:cNvPr>
          <p:cNvCxnSpPr>
            <a:stCxn id="17" idx="3"/>
          </p:cNvCxnSpPr>
          <p:nvPr/>
        </p:nvCxnSpPr>
        <p:spPr>
          <a:xfrm>
            <a:off x="4924424" y="3471860"/>
            <a:ext cx="1108472" cy="852490"/>
          </a:xfrm>
          <a:prstGeom prst="bentConnector3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0F4E573-F1D4-37EA-081D-0F05B941E452}"/>
              </a:ext>
            </a:extLst>
          </p:cNvPr>
          <p:cNvSpPr txBox="1"/>
          <p:nvPr/>
        </p:nvSpPr>
        <p:spPr>
          <a:xfrm>
            <a:off x="3508769" y="4301952"/>
            <a:ext cx="1512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Shift register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DBACF0-EF2F-E6D8-B066-3B97C799ECC1}"/>
              </a:ext>
            </a:extLst>
          </p:cNvPr>
          <p:cNvSpPr txBox="1"/>
          <p:nvPr/>
        </p:nvSpPr>
        <p:spPr>
          <a:xfrm>
            <a:off x="5545932" y="1196802"/>
            <a:ext cx="1512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Output store register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050766F9-A3EA-B080-4CF1-C4B1A00F9043}"/>
              </a:ext>
            </a:extLst>
          </p:cNvPr>
          <p:cNvSpPr/>
          <p:nvPr/>
        </p:nvSpPr>
        <p:spPr>
          <a:xfrm>
            <a:off x="6400799" y="1427634"/>
            <a:ext cx="371475" cy="3047998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314B486B-300B-8314-617E-C1928D77C3D3}"/>
              </a:ext>
            </a:extLst>
          </p:cNvPr>
          <p:cNvSpPr/>
          <p:nvPr/>
        </p:nvSpPr>
        <p:spPr>
          <a:xfrm>
            <a:off x="6805613" y="2800350"/>
            <a:ext cx="802482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3A2BE67-2725-2373-3F8C-D5F5170C3293}"/>
              </a:ext>
            </a:extLst>
          </p:cNvPr>
          <p:cNvCxnSpPr/>
          <p:nvPr/>
        </p:nvCxnSpPr>
        <p:spPr>
          <a:xfrm>
            <a:off x="6805613" y="2212182"/>
            <a:ext cx="6619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644BB04-D81B-9C3C-0F87-9DA687DD7756}"/>
              </a:ext>
            </a:extLst>
          </p:cNvPr>
          <p:cNvCxnSpPr/>
          <p:nvPr/>
        </p:nvCxnSpPr>
        <p:spPr>
          <a:xfrm>
            <a:off x="6805613" y="1657350"/>
            <a:ext cx="6619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12529F8-F506-CB54-F2A1-2BEF4339F93B}"/>
              </a:ext>
            </a:extLst>
          </p:cNvPr>
          <p:cNvSpPr txBox="1"/>
          <p:nvPr/>
        </p:nvSpPr>
        <p:spPr>
          <a:xfrm>
            <a:off x="582812" y="1450345"/>
            <a:ext cx="1026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Input [15:0]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63F4E0-09F0-A789-10DD-1142650846AB}"/>
              </a:ext>
            </a:extLst>
          </p:cNvPr>
          <p:cNvSpPr txBox="1"/>
          <p:nvPr/>
        </p:nvSpPr>
        <p:spPr>
          <a:xfrm>
            <a:off x="6859192" y="2538740"/>
            <a:ext cx="1333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Output [30*16-1:0]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FCA6E9A-2C6F-D700-B7A3-1371E82CF607}"/>
              </a:ext>
            </a:extLst>
          </p:cNvPr>
          <p:cNvSpPr txBox="1"/>
          <p:nvPr/>
        </p:nvSpPr>
        <p:spPr>
          <a:xfrm>
            <a:off x="4868467" y="3215012"/>
            <a:ext cx="1333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conv [15:0]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B0BF04-ADA3-61EA-AB6D-08C179D8EA4F}"/>
              </a:ext>
            </a:extLst>
          </p:cNvPr>
          <p:cNvSpPr txBox="1"/>
          <p:nvPr/>
        </p:nvSpPr>
        <p:spPr>
          <a:xfrm>
            <a:off x="6800851" y="1902947"/>
            <a:ext cx="1333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End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62A0AFD-BC82-EBC9-5AB4-D4BCECF45F6C}"/>
              </a:ext>
            </a:extLst>
          </p:cNvPr>
          <p:cNvSpPr txBox="1"/>
          <p:nvPr/>
        </p:nvSpPr>
        <p:spPr>
          <a:xfrm>
            <a:off x="6859192" y="1326358"/>
            <a:ext cx="1333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Valid</a:t>
            </a:r>
          </a:p>
        </p:txBody>
      </p:sp>
    </p:spTree>
    <p:extLst>
      <p:ext uri="{BB962C8B-B14F-4D97-AF65-F5344CB8AC3E}">
        <p14:creationId xmlns:p14="http://schemas.microsoft.com/office/powerpoint/2010/main" val="259258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FFC4D8-8D11-B4C2-9D5E-D2A63E735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438150"/>
            <a:ext cx="7467600" cy="6667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RESULTS - WAVEFORMS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8704F-544F-027E-40B8-CACC01800364}"/>
              </a:ext>
            </a:extLst>
          </p:cNvPr>
          <p:cNvSpPr txBox="1"/>
          <p:nvPr/>
        </p:nvSpPr>
        <p:spPr>
          <a:xfrm>
            <a:off x="4343400" y="11049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Vision Simulation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92430-D28B-4C93-9D1D-304328CBE34A}"/>
              </a:ext>
            </a:extLst>
          </p:cNvPr>
          <p:cNvSpPr txBox="1"/>
          <p:nvPr/>
        </p:nvSpPr>
        <p:spPr>
          <a:xfrm>
            <a:off x="152400" y="111918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FPGA Registers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471409-4A32-3B1E-E291-D78F8BAA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11879"/>
            <a:ext cx="2339237" cy="2716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8CDB96-5734-B61F-7AD5-609967D8B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7047"/>
            <a:ext cx="6222753" cy="167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61199-5097-4601-27D6-3A81F96A1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309642"/>
            <a:ext cx="6222753" cy="1676400"/>
          </a:xfrm>
          <a:prstGeom prst="rect">
            <a:avLst/>
          </a:prstGeom>
        </p:spPr>
      </p:pic>
      <p:pic>
        <p:nvPicPr>
          <p:cNvPr id="2054" name="Picture 6" descr="On Tinder Trysts, Meaningful Relationships, and True Connection - BENTRAINED">
            <a:extLst>
              <a:ext uri="{FF2B5EF4-FFF2-40B4-BE49-F238E27FC236}">
                <a16:creationId xmlns:a16="http://schemas.microsoft.com/office/drawing/2014/main" id="{BC5A680B-D5AD-D01B-113A-C6219AB1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49" y="1033509"/>
            <a:ext cx="1819751" cy="7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084373-DC9A-7FA4-96BC-CC585E810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438150"/>
            <a:ext cx="7467600" cy="6667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RESULTS - ACCURACY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3B071-5DFF-B03C-AD8C-EA7B14997393}"/>
              </a:ext>
            </a:extLst>
          </p:cNvPr>
          <p:cNvSpPr txBox="1"/>
          <p:nvPr/>
        </p:nvSpPr>
        <p:spPr>
          <a:xfrm>
            <a:off x="304800" y="127635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We compared the expected output from SW to our outputs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Below results are for Fixed point representation (4,12)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The average loss in accuracy is 1.77 * 1/(2^12) = 0.0026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DF6D26E-9F27-712B-4EDC-27F999B4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401624"/>
            <a:ext cx="4114801" cy="254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9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B91C12-8B72-AFDA-7AF8-B1DA81228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438150"/>
            <a:ext cx="7467600" cy="6667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SPEED UP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A327D-64FF-EECD-9EE4-FE110EB143E2}"/>
              </a:ext>
            </a:extLst>
          </p:cNvPr>
          <p:cNvSpPr txBox="1"/>
          <p:nvPr/>
        </p:nvSpPr>
        <p:spPr>
          <a:xfrm>
            <a:off x="61912" y="1563787"/>
            <a:ext cx="2595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No of cycles = 3720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PL Frequency = 50MHz</a:t>
            </a:r>
          </a:p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Convolution time: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=3720*(1/50)us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=74.4us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01DC1-B874-DFFB-5DAE-BF6A34A8B435}"/>
              </a:ext>
            </a:extLst>
          </p:cNvPr>
          <p:cNvSpPr txBox="1"/>
          <p:nvPr/>
        </p:nvSpPr>
        <p:spPr>
          <a:xfrm>
            <a:off x="61912" y="11049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10138-F525-980B-AB4B-5580E3C21B41}"/>
              </a:ext>
            </a:extLst>
          </p:cNvPr>
          <p:cNvSpPr txBox="1"/>
          <p:nvPr/>
        </p:nvSpPr>
        <p:spPr>
          <a:xfrm>
            <a:off x="129701" y="347893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Software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CB34E-29A1-31E4-BFFD-8AD56869A1EA}"/>
              </a:ext>
            </a:extLst>
          </p:cNvPr>
          <p:cNvSpPr txBox="1"/>
          <p:nvPr/>
        </p:nvSpPr>
        <p:spPr>
          <a:xfrm>
            <a:off x="89020" y="40386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Time = 112923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8BFE3-D056-989B-924C-EE6735FB315B}"/>
              </a:ext>
            </a:extLst>
          </p:cNvPr>
          <p:cNvSpPr txBox="1"/>
          <p:nvPr/>
        </p:nvSpPr>
        <p:spPr>
          <a:xfrm>
            <a:off x="2590800" y="1104899"/>
            <a:ext cx="259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E159A-57F8-2419-FB16-DF328DB6BA2A}"/>
              </a:ext>
            </a:extLst>
          </p:cNvPr>
          <p:cNvSpPr txBox="1"/>
          <p:nvPr/>
        </p:nvSpPr>
        <p:spPr>
          <a:xfrm>
            <a:off x="2657477" y="1561406"/>
            <a:ext cx="2062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Speedup: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= 112923/74.4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=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1517</a:t>
            </a:r>
          </a:p>
          <a:p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% decrease in 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Latency =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99.93%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FA9E80-93CC-A92F-A109-FE29819A3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65" y="3940604"/>
            <a:ext cx="2921150" cy="107320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8081436-B59D-F1A8-0717-07E5A05C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52550"/>
            <a:ext cx="382034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6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D4FD20-CCFF-2941-6C59-ED1A4E002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200150"/>
            <a:ext cx="8458200" cy="3352800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Debugging Efficiency spent debugging Verilog, when PL clock frequency was the issue.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Flexibility Enhancement: Could have provisioned for different weights, stride and fixed-point representations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Streamlined Model Selection: Wasted Time in model selection.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Optimized Input Size: should have started with smaller inputs to optimize resource allocation and free up space for logic 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C98D9E-B371-F127-5801-9166732B01E2}"/>
              </a:ext>
            </a:extLst>
          </p:cNvPr>
          <p:cNvSpPr txBox="1">
            <a:spLocks/>
          </p:cNvSpPr>
          <p:nvPr/>
        </p:nvSpPr>
        <p:spPr>
          <a:xfrm>
            <a:off x="76200" y="438150"/>
            <a:ext cx="74676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</a:rPr>
              <a:t>REGRETS </a:t>
            </a:r>
            <a:r>
              <a:rPr lang="en-US" sz="36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26063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6139</TotalTime>
  <Words>351</Words>
  <Application>Microsoft Office PowerPoint</Application>
  <PresentationFormat>On-screen Show (16:9)</PresentationFormat>
  <Paragraphs>92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16-9 Cover</vt:lpstr>
      <vt:lpstr>16-9 Light Background</vt:lpstr>
      <vt:lpstr>16-9 White Backgroud</vt:lpstr>
      <vt:lpstr>PowerPoint Presentation</vt:lpstr>
      <vt:lpstr>PROBLEM STATEMENT</vt:lpstr>
      <vt:lpstr>OVERALL DESIGN</vt:lpstr>
      <vt:lpstr>PowerPoint Presentation</vt:lpstr>
      <vt:lpstr>CONVOLVER</vt:lpstr>
      <vt:lpstr>RESULTS - WAVEFORMS </vt:lpstr>
      <vt:lpstr>RESULTS - ACCURACY </vt:lpstr>
      <vt:lpstr>SPEED UP </vt:lpstr>
      <vt:lpstr>PowerPoint Presentation</vt:lpstr>
      <vt:lpstr>THANK YOU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Krishnaja Kodali</cp:lastModifiedBy>
  <cp:revision>400</cp:revision>
  <cp:lastPrinted>2011-01-24T02:49:42Z</cp:lastPrinted>
  <dcterms:created xsi:type="dcterms:W3CDTF">2011-06-30T15:04:08Z</dcterms:created>
  <dcterms:modified xsi:type="dcterms:W3CDTF">2024-05-03T09:26:57Z</dcterms:modified>
  <cp:category/>
</cp:coreProperties>
</file>