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 Slab"/>
      <p:regular r:id="rId16"/>
      <p:bold r:id="rId17"/>
    </p:embeddedFont>
    <p:embeddedFont>
      <p:font typeface="Robo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Slab-bold.fntdata"/><Relationship Id="rId16" Type="http://schemas.openxmlformats.org/officeDocument/2006/relationships/font" Target="fonts/RobotoSlab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.fntdata"/><Relationship Id="rId6" Type="http://schemas.openxmlformats.org/officeDocument/2006/relationships/slide" Target="slides/slide1.xml"/><Relationship Id="rId18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7022ea189b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7022ea189b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7022ea189b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7022ea189b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7022ea189b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7022ea189b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7022ea189b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7022ea189b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7022a9922c_2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7022a9922c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7022ea189b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7022ea189b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7022ea189b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7022ea189b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7022ea189b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7022ea189b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7022ea189b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7022ea189b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Numerical ODE Accelerator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32152" y="32902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Anthony Hermez and Francisco Fabregat</a:t>
            </a:r>
            <a:endParaRPr/>
          </a:p>
        </p:txBody>
      </p:sp>
      <p:sp>
        <p:nvSpPr>
          <p:cNvPr id="65" name="Google Shape;65;p13"/>
          <p:cNvSpPr txBox="1"/>
          <p:nvPr>
            <p:ph type="ctrTitle"/>
          </p:nvPr>
        </p:nvSpPr>
        <p:spPr>
          <a:xfrm>
            <a:off x="1680302" y="17654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ECE382N Final Project</a:t>
            </a:r>
            <a:endParaRPr sz="2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Things to do Different</a:t>
            </a:r>
            <a:endParaRPr/>
          </a:p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Don’t start with very ambitious goals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You will waste time on unnecessary parts of the project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Start with a working solution and go from there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I.e. Don’t be delusional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Find a better way to display the z axis movement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Find a way to make this work with any dynamical system or system of differential equations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While still minimizing DSP usage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Take proper measurements</a:t>
            </a:r>
            <a:endParaRPr/>
          </a:p>
        </p:txBody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6522800" y="4328601"/>
            <a:ext cx="3372600" cy="9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700" strike="sngStrike"/>
              <a:t>Start earlier</a:t>
            </a:r>
            <a:endParaRPr sz="3700" strike="sngStrik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</a:t>
            </a:r>
            <a:endParaRPr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Accelerator to solve differential equations and simulate dynamical systems in High Performance Computing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Applications in: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Protein interactions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Physics simulations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Mathematical modeling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Attempt to make a design that would work for any system of differential equations and then have user application input a system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(foreshadowing to us being delusional)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Overview</a:t>
            </a:r>
            <a:endParaRPr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accelerator solves differential equations applied to particle movement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Chose an algorithm to improve simulation accuracy over longer time periods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Currently simulates movement of one particle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Simulated movement rendered through terminal window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Verilog Overview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87900" y="1489825"/>
            <a:ext cx="32838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Used FP IP provided by Xilinx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IP uses AXI Stream protocol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Designed</a:t>
            </a:r>
            <a:r>
              <a:rPr lang="en"/>
              <a:t> to minimize DSP Slice usage per diff. eq. Solver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Had to tailor to </a:t>
            </a:r>
            <a:r>
              <a:rPr lang="en"/>
              <a:t>participle</a:t>
            </a:r>
            <a:r>
              <a:rPr lang="en"/>
              <a:t> application</a:t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 rotWithShape="1">
          <a:blip r:embed="rId3">
            <a:alphaModFix/>
          </a:blip>
          <a:srcRect b="14312" l="10201" r="11145" t="7219"/>
          <a:stretch/>
        </p:blipFill>
        <p:spPr>
          <a:xfrm rot="-5400000">
            <a:off x="6586576" y="26726"/>
            <a:ext cx="2020324" cy="26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2300" y="192150"/>
            <a:ext cx="1914135" cy="218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71693" y="2941593"/>
            <a:ext cx="3615374" cy="183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16800" y="2741175"/>
            <a:ext cx="2475950" cy="203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Optimizations</a:t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Fast Inverse Sqrt Algorithm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Pipelined resources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Custom Logic</a:t>
            </a: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8000" y="458025"/>
            <a:ext cx="2304450" cy="21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9875" y="3259175"/>
            <a:ext cx="2369475" cy="137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5850" y="567112"/>
            <a:ext cx="2215800" cy="400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3271" y="2777821"/>
            <a:ext cx="2522900" cy="195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Application Overview</a:t>
            </a:r>
            <a:endParaRPr/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387900" y="1489825"/>
            <a:ext cx="4932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Application generates random initial states for the particle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Random initial x, y, z position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Random initial x, y, z velocity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Application reads output from accelerator at 30Hz and renders it on the terminal, showing the particle movement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 display Z axis movement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* signifies moving away from screen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~ signifies moving toward screen</a:t>
            </a:r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0800" y="1842900"/>
            <a:ext cx="3692723" cy="221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- Overall</a:t>
            </a:r>
            <a:endParaRPr/>
          </a:p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verilog is written specifically for the particle motion simulator, so each different dynamical system would require different Verilog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Not very portable to other systems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Initially planned to do 40 particles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Took way too many LUTs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Stepped the number down to 15 particles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Ended up with 1 particle because of the complexity and time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 generate random initial conditions instead of letting the user define?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Did not want to have user manually enter 6 initial values for all 40 parameters, so making it random made the program run easier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- Verilog</a:t>
            </a:r>
            <a:endParaRPr/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14 DSP Slices per solver (originally 45)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Found workarounds to minimize LUT usage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600x faster (theoretically) than software solution (for a single particle)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43892"/>
            <a:ext cx="9143998" cy="2354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2547" y="316413"/>
            <a:ext cx="3842674" cy="96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- User Application</a:t>
            </a:r>
            <a:endParaRPr/>
          </a:p>
        </p:txBody>
      </p:sp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Initial plan was to host a web server on the Ultra96 board that read the output from the accelerator to have better rendering capability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FPGA -&gt; Memory -&gt; User Application -&gt; Server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Not a very practical solution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Probably doable, but very unnecessary for the scope of the project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refresh rate determined by how fast the terminal could be refreshed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Anywhere between 15 to 33 Hz would render properly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Made parameters in the application such as particle numbers, </a:t>
            </a:r>
            <a:r>
              <a:rPr lang="en"/>
              <a:t>minimum</a:t>
            </a:r>
            <a:r>
              <a:rPr lang="en"/>
              <a:t> and maximum values, etc. with a #define, which made changes to the project much easier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