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62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70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61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64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78.xml"/>
  <Override ContentType="application/vnd.openxmlformats-officedocument.presentationml.slideLayout+xml" PartName="/ppt/slideLayouts/slideLayout65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72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66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1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67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76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7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68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7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73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69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5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63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75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726" r:id="rId5"/>
    <p:sldMasterId id="2147483727" r:id="rId6"/>
    <p:sldMasterId id="2147483728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</p:sldIdLst>
  <p:sldSz cy="5143500" cx="9144000"/>
  <p:notesSz cx="6858000" cy="9144000"/>
  <p:embeddedFontLst>
    <p:embeddedFont>
      <p:font typeface="Arial Black"/>
      <p:regular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80852DE-3340-4236-B815-0C4F2E77A3EB}">
  <a:tblStyle styleId="{280852DE-3340-4236-B815-0C4F2E77A3E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slideMaster" Target="slideMasters/slideMaster3.xml"/><Relationship Id="rId8" Type="http://schemas.openxmlformats.org/officeDocument/2006/relationships/notesMaster" Target="notesMasters/notesMaster1.xml"/><Relationship Id="rId20" Type="http://schemas.openxmlformats.org/officeDocument/2006/relationships/slide" Target="slides/slide12.xml"/><Relationship Id="rId22" Type="http://schemas.openxmlformats.org/officeDocument/2006/relationships/slide" Target="slides/slide14.xml"/><Relationship Id="rId21" Type="http://schemas.openxmlformats.org/officeDocument/2006/relationships/slide" Target="slides/slide13.xml"/><Relationship Id="rId24" Type="http://schemas.openxmlformats.org/officeDocument/2006/relationships/slide" Target="slides/slide16.xml"/><Relationship Id="rId23" Type="http://schemas.openxmlformats.org/officeDocument/2006/relationships/slide" Target="slides/slide15.xml"/><Relationship Id="rId26" Type="http://schemas.openxmlformats.org/officeDocument/2006/relationships/font" Target="fonts/ArialBlack-regular.fntdata"/><Relationship Id="rId25" Type="http://schemas.openxmlformats.org/officeDocument/2006/relationships/slide" Target="slides/slide17.xml"/><Relationship Id="rId11" Type="http://schemas.openxmlformats.org/officeDocument/2006/relationships/slide" Target="slides/slide3.xml"/><Relationship Id="rId10" Type="http://schemas.openxmlformats.org/officeDocument/2006/relationships/slide" Target="slides/slide2.xml"/><Relationship Id="rId13" Type="http://schemas.openxmlformats.org/officeDocument/2006/relationships/slide" Target="slides/slide5.xml"/><Relationship Id="rId12" Type="http://schemas.openxmlformats.org/officeDocument/2006/relationships/slide" Target="slides/slide4.xml"/><Relationship Id="rId15" Type="http://schemas.openxmlformats.org/officeDocument/2006/relationships/slide" Target="slides/slide7.xml"/><Relationship Id="rId14" Type="http://schemas.openxmlformats.org/officeDocument/2006/relationships/slide" Target="slides/slide6.xml"/><Relationship Id="rId17" Type="http://schemas.openxmlformats.org/officeDocument/2006/relationships/slide" Target="slides/slide9.xml"/><Relationship Id="rId16" Type="http://schemas.openxmlformats.org/officeDocument/2006/relationships/slide" Target="slides/slide8.xml"/><Relationship Id="rId19" Type="http://schemas.openxmlformats.org/officeDocument/2006/relationships/slide" Target="slides/slide11.xml"/><Relationship Id="rId18" Type="http://schemas.openxmlformats.org/officeDocument/2006/relationships/slide" Target="slides/slide10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26febb04d95_2_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2" name="Google Shape;292;g26febb04d95_2_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g26febb04d95_2_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2d1f9fef9fb_0_4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g2d1f9fef9fb_0_4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g27015e967e5_0_24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4" name="Google Shape;414;g27015e967e5_0_24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g27015e967e5_0_25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1" name="Google Shape;421;g27015e967e5_0_25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g26febb04d95_0_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8" name="Google Shape;428;g26febb04d95_0_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g26febb04d95_0_6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6" name="Google Shape;436;g26febb04d95_0_6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g2d1f9fef9fb_0_9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g2d1f9fef9fb_0_9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g2d1ebd3f579_0_2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2" name="Google Shape;452;g2d1ebd3f579_0_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g27015e967e5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9" name="Google Shape;459;g27015e967e5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26febb04d95_2_25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g26febb04d95_2_25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26febb04d95_0_7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g26febb04d95_0_7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27015e967e5_0_23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g27015e967e5_0_23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2d1ebd3f579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g2d1ebd3f579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2d1ebd3f579_0_1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g2d1ebd3f579_0_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26febb04d95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g26febb04d95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2d1ebd3f579_0_2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" name="Google Shape;356;g2d1ebd3f579_0_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2d1f9fef9fb_0_2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g2d1f9fef9fb_0_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5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5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6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7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7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4">
  <p:cSld name="34">
    <p:bg>
      <p:bgPr>
        <a:solidFill>
          <a:schemeClr val="dk2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16136" y="335288"/>
            <a:ext cx="1892498" cy="2250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16136" y="335288"/>
            <a:ext cx="1892498" cy="225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bg>
      <p:bgPr>
        <a:solidFill>
          <a:srgbClr val="BF5700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550941" y="2314851"/>
            <a:ext cx="4319704" cy="513798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550941" y="2314851"/>
            <a:ext cx="4319704" cy="5137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3">
  <p:cSld name="23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/>
          <p:nvPr>
            <p:ph idx="2" type="pic"/>
          </p:nvPr>
        </p:nvSpPr>
        <p:spPr>
          <a:xfrm>
            <a:off x="4211259" y="3351006"/>
            <a:ext cx="721483" cy="709574"/>
          </a:xfrm>
          <a:prstGeom prst="ellipse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4">
  <p:cSld name="24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3">
  <p:cSld name="33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/>
        </p:nvSpPr>
        <p:spPr>
          <a:xfrm>
            <a:off x="916953" y="593271"/>
            <a:ext cx="4153590" cy="126958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600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rPr>
              <a:t>TEXAS</a:t>
            </a:r>
            <a:r>
              <a:rPr b="1" lang="en" sz="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ENGINEERING</a:t>
            </a:r>
            <a:endParaRPr sz="50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5">
  <p:cSld name="05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0"/>
          <p:cNvSpPr/>
          <p:nvPr>
            <p:ph idx="2" type="pic"/>
          </p:nvPr>
        </p:nvSpPr>
        <p:spPr>
          <a:xfrm>
            <a:off x="5807529" y="1"/>
            <a:ext cx="3336471" cy="51435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65" name="Google Shape;65;p20"/>
          <p:cNvSpPr txBox="1"/>
          <p:nvPr/>
        </p:nvSpPr>
        <p:spPr>
          <a:xfrm>
            <a:off x="916953" y="593271"/>
            <a:ext cx="4153590" cy="126958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600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rPr>
              <a:t>TEXAS</a:t>
            </a:r>
            <a:r>
              <a:rPr b="1" lang="en" sz="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ENGINEERING</a:t>
            </a:r>
            <a:endParaRPr sz="50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5-2">
  <p:cSld name="05-2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1"/>
          <p:cNvSpPr/>
          <p:nvPr>
            <p:ph idx="2" type="pic"/>
          </p:nvPr>
        </p:nvSpPr>
        <p:spPr>
          <a:xfrm>
            <a:off x="5807529" y="3578088"/>
            <a:ext cx="3336471" cy="1565413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68" name="Google Shape;68;p21"/>
          <p:cNvSpPr/>
          <p:nvPr>
            <p:ph idx="3" type="pic"/>
          </p:nvPr>
        </p:nvSpPr>
        <p:spPr>
          <a:xfrm>
            <a:off x="5807529" y="0"/>
            <a:ext cx="1669182" cy="1975402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69" name="Google Shape;69;p21"/>
          <p:cNvSpPr/>
          <p:nvPr>
            <p:ph idx="4" type="pic"/>
          </p:nvPr>
        </p:nvSpPr>
        <p:spPr>
          <a:xfrm>
            <a:off x="5806583" y="2035037"/>
            <a:ext cx="1669182" cy="1498324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70" name="Google Shape;70;p21"/>
          <p:cNvSpPr/>
          <p:nvPr>
            <p:ph idx="5" type="pic"/>
          </p:nvPr>
        </p:nvSpPr>
        <p:spPr>
          <a:xfrm>
            <a:off x="7521083" y="0"/>
            <a:ext cx="1622918" cy="1498324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71" name="Google Shape;71;p21"/>
          <p:cNvSpPr/>
          <p:nvPr>
            <p:ph idx="6" type="pic"/>
          </p:nvPr>
        </p:nvSpPr>
        <p:spPr>
          <a:xfrm>
            <a:off x="7522029" y="1557959"/>
            <a:ext cx="1621971" cy="1975402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72" name="Google Shape;72;p21"/>
          <p:cNvSpPr txBox="1"/>
          <p:nvPr/>
        </p:nvSpPr>
        <p:spPr>
          <a:xfrm>
            <a:off x="916953" y="593271"/>
            <a:ext cx="4153590" cy="126958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600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rPr>
              <a:t>TEXAS</a:t>
            </a:r>
            <a:r>
              <a:rPr b="1" lang="en" sz="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ENGINEERING</a:t>
            </a:r>
            <a:endParaRPr sz="50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2">
  <p:cSld name="02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2"/>
          <p:cNvSpPr txBox="1"/>
          <p:nvPr/>
        </p:nvSpPr>
        <p:spPr>
          <a:xfrm>
            <a:off x="916953" y="593271"/>
            <a:ext cx="4153590" cy="126958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600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rPr>
              <a:t>TEXAS</a:t>
            </a:r>
            <a:r>
              <a:rPr b="1" lang="en" sz="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ENGINEERING</a:t>
            </a:r>
            <a:endParaRPr sz="500"/>
          </a:p>
        </p:txBody>
      </p:sp>
      <p:sp>
        <p:nvSpPr>
          <p:cNvPr id="75" name="Google Shape;75;p22"/>
          <p:cNvSpPr/>
          <p:nvPr>
            <p:ph idx="2" type="pic"/>
          </p:nvPr>
        </p:nvSpPr>
        <p:spPr>
          <a:xfrm>
            <a:off x="5459070" y="839010"/>
            <a:ext cx="3130827" cy="3711218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3">
  <p:cSld name="43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3"/>
          <p:cNvSpPr/>
          <p:nvPr>
            <p:ph idx="2" type="pic"/>
          </p:nvPr>
        </p:nvSpPr>
        <p:spPr>
          <a:xfrm>
            <a:off x="1494235" y="1145332"/>
            <a:ext cx="1978952" cy="1978952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78" name="Google Shape;78;p23"/>
          <p:cNvSpPr/>
          <p:nvPr>
            <p:ph idx="3" type="pic"/>
          </p:nvPr>
        </p:nvSpPr>
        <p:spPr>
          <a:xfrm>
            <a:off x="3849503" y="1145332"/>
            <a:ext cx="1978952" cy="1978952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79" name="Google Shape;79;p23"/>
          <p:cNvSpPr/>
          <p:nvPr>
            <p:ph idx="4" type="pic"/>
          </p:nvPr>
        </p:nvSpPr>
        <p:spPr>
          <a:xfrm>
            <a:off x="6204771" y="1145332"/>
            <a:ext cx="1978952" cy="1978952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80" name="Google Shape;80;p23"/>
          <p:cNvSpPr txBox="1"/>
          <p:nvPr/>
        </p:nvSpPr>
        <p:spPr>
          <a:xfrm>
            <a:off x="916953" y="593271"/>
            <a:ext cx="4153590" cy="126958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600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rPr>
              <a:t>TEXAS</a:t>
            </a:r>
            <a:r>
              <a:rPr b="1" lang="en" sz="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ENGINEERING</a:t>
            </a:r>
            <a:endParaRPr sz="50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2">
  <p:cSld name="42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4"/>
          <p:cNvSpPr/>
          <p:nvPr>
            <p:ph idx="2" type="pic"/>
          </p:nvPr>
        </p:nvSpPr>
        <p:spPr>
          <a:xfrm>
            <a:off x="1511343" y="942383"/>
            <a:ext cx="1114721" cy="1114720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83" name="Google Shape;83;p24"/>
          <p:cNvSpPr/>
          <p:nvPr>
            <p:ph idx="3" type="pic"/>
          </p:nvPr>
        </p:nvSpPr>
        <p:spPr>
          <a:xfrm>
            <a:off x="3240752" y="942383"/>
            <a:ext cx="1114721" cy="1114720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84" name="Google Shape;84;p24"/>
          <p:cNvSpPr/>
          <p:nvPr>
            <p:ph idx="4" type="pic"/>
          </p:nvPr>
        </p:nvSpPr>
        <p:spPr>
          <a:xfrm>
            <a:off x="4970160" y="942383"/>
            <a:ext cx="1114721" cy="1114720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85" name="Google Shape;85;p24"/>
          <p:cNvSpPr/>
          <p:nvPr>
            <p:ph idx="5" type="pic"/>
          </p:nvPr>
        </p:nvSpPr>
        <p:spPr>
          <a:xfrm>
            <a:off x="6699569" y="942383"/>
            <a:ext cx="1114721" cy="1114720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86" name="Google Shape;86;p24"/>
          <p:cNvSpPr/>
          <p:nvPr>
            <p:ph idx="6" type="pic"/>
          </p:nvPr>
        </p:nvSpPr>
        <p:spPr>
          <a:xfrm>
            <a:off x="1511343" y="2910331"/>
            <a:ext cx="1114721" cy="1114720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87" name="Google Shape;87;p24"/>
          <p:cNvSpPr/>
          <p:nvPr>
            <p:ph idx="7" type="pic"/>
          </p:nvPr>
        </p:nvSpPr>
        <p:spPr>
          <a:xfrm>
            <a:off x="3240752" y="2910331"/>
            <a:ext cx="1114721" cy="1114720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88" name="Google Shape;88;p24"/>
          <p:cNvSpPr/>
          <p:nvPr>
            <p:ph idx="8" type="pic"/>
          </p:nvPr>
        </p:nvSpPr>
        <p:spPr>
          <a:xfrm>
            <a:off x="4970160" y="2910331"/>
            <a:ext cx="1114721" cy="1114720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89" name="Google Shape;89;p24"/>
          <p:cNvSpPr/>
          <p:nvPr>
            <p:ph idx="9" type="pic"/>
          </p:nvPr>
        </p:nvSpPr>
        <p:spPr>
          <a:xfrm>
            <a:off x="6699569" y="2910331"/>
            <a:ext cx="1114721" cy="1114720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90" name="Google Shape;90;p24"/>
          <p:cNvSpPr txBox="1"/>
          <p:nvPr/>
        </p:nvSpPr>
        <p:spPr>
          <a:xfrm>
            <a:off x="916953" y="593271"/>
            <a:ext cx="4153590" cy="126958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600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rPr>
              <a:t>TEXAS</a:t>
            </a:r>
            <a:r>
              <a:rPr b="1" lang="en" sz="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ENGINEERING</a:t>
            </a:r>
            <a:endParaRPr sz="50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 Full Page Photo">
  <p:cSld name="01 Full Page Photo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5"/>
          <p:cNvSpPr/>
          <p:nvPr>
            <p:ph idx="2" type="pic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9">
  <p:cSld name="29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6"/>
          <p:cNvSpPr/>
          <p:nvPr>
            <p:ph idx="2" type="pic"/>
          </p:nvPr>
        </p:nvSpPr>
        <p:spPr>
          <a:xfrm>
            <a:off x="680830" y="593272"/>
            <a:ext cx="7782339" cy="3956956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7">
  <p:cSld name="27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7"/>
          <p:cNvSpPr/>
          <p:nvPr>
            <p:ph idx="2" type="pic"/>
          </p:nvPr>
        </p:nvSpPr>
        <p:spPr>
          <a:xfrm>
            <a:off x="0" y="0"/>
            <a:ext cx="3651130" cy="51435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97" name="Google Shape;97;p27"/>
          <p:cNvSpPr/>
          <p:nvPr>
            <p:ph idx="3" type="pic"/>
          </p:nvPr>
        </p:nvSpPr>
        <p:spPr>
          <a:xfrm>
            <a:off x="5492869" y="0"/>
            <a:ext cx="3651130" cy="257175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98" name="Google Shape;98;p27"/>
          <p:cNvSpPr/>
          <p:nvPr>
            <p:ph idx="4" type="pic"/>
          </p:nvPr>
        </p:nvSpPr>
        <p:spPr>
          <a:xfrm>
            <a:off x="5492870" y="2685459"/>
            <a:ext cx="3651130" cy="2458041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99" name="Google Shape;99;p27"/>
          <p:cNvSpPr/>
          <p:nvPr>
            <p:ph idx="5" type="pic"/>
          </p:nvPr>
        </p:nvSpPr>
        <p:spPr>
          <a:xfrm>
            <a:off x="3754506" y="0"/>
            <a:ext cx="1634987" cy="1635578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00" name="Google Shape;100;p27"/>
          <p:cNvSpPr/>
          <p:nvPr>
            <p:ph idx="6" type="pic"/>
          </p:nvPr>
        </p:nvSpPr>
        <p:spPr>
          <a:xfrm>
            <a:off x="3754506" y="1755203"/>
            <a:ext cx="1634987" cy="1635578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01" name="Google Shape;101;p27"/>
          <p:cNvSpPr/>
          <p:nvPr>
            <p:ph idx="7" type="pic"/>
          </p:nvPr>
        </p:nvSpPr>
        <p:spPr>
          <a:xfrm>
            <a:off x="3754506" y="3510407"/>
            <a:ext cx="1634987" cy="1635578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01 Full Page Photo">
  <p:cSld name="1_01 Full Page Photo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8"/>
          <p:cNvSpPr/>
          <p:nvPr>
            <p:ph idx="2" type="pic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04" name="Google Shape;104;p28"/>
          <p:cNvSpPr/>
          <p:nvPr>
            <p:ph idx="3" type="pic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3">
  <p:cSld name="03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9"/>
          <p:cNvSpPr/>
          <p:nvPr>
            <p:ph idx="2" type="pic"/>
          </p:nvPr>
        </p:nvSpPr>
        <p:spPr>
          <a:xfrm>
            <a:off x="2503715" y="0"/>
            <a:ext cx="5851071" cy="51435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4">
  <p:cSld name="04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0"/>
          <p:cNvSpPr/>
          <p:nvPr>
            <p:ph idx="2" type="pic"/>
          </p:nvPr>
        </p:nvSpPr>
        <p:spPr>
          <a:xfrm>
            <a:off x="789214" y="0"/>
            <a:ext cx="8354786" cy="51435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6">
  <p:cSld name="06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1"/>
          <p:cNvSpPr/>
          <p:nvPr>
            <p:ph idx="2" type="pic"/>
          </p:nvPr>
        </p:nvSpPr>
        <p:spPr>
          <a:xfrm>
            <a:off x="0" y="1"/>
            <a:ext cx="3336471" cy="51435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7">
  <p:cSld name="07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2"/>
          <p:cNvSpPr/>
          <p:nvPr>
            <p:ph idx="2" type="pic"/>
          </p:nvPr>
        </p:nvSpPr>
        <p:spPr>
          <a:xfrm>
            <a:off x="4468586" y="0"/>
            <a:ext cx="4675414" cy="5154503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13" name="Google Shape;113;p32"/>
          <p:cNvSpPr/>
          <p:nvPr>
            <p:ph idx="3" type="pic"/>
          </p:nvPr>
        </p:nvSpPr>
        <p:spPr>
          <a:xfrm>
            <a:off x="0" y="2916030"/>
            <a:ext cx="4468586" cy="222747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8">
  <p:cSld name="08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3"/>
          <p:cNvSpPr/>
          <p:nvPr>
            <p:ph idx="2" type="pic"/>
          </p:nvPr>
        </p:nvSpPr>
        <p:spPr>
          <a:xfrm>
            <a:off x="4272643" y="0"/>
            <a:ext cx="4871357" cy="51435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9">
  <p:cSld name="09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4"/>
          <p:cNvSpPr/>
          <p:nvPr>
            <p:ph idx="2" type="pic"/>
          </p:nvPr>
        </p:nvSpPr>
        <p:spPr>
          <a:xfrm>
            <a:off x="6238997" y="799023"/>
            <a:ext cx="2293920" cy="2422072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18" name="Google Shape;118;p34"/>
          <p:cNvSpPr/>
          <p:nvPr>
            <p:ph idx="3" type="pic"/>
          </p:nvPr>
        </p:nvSpPr>
        <p:spPr>
          <a:xfrm>
            <a:off x="3425040" y="799023"/>
            <a:ext cx="2293920" cy="2422072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19" name="Google Shape;119;p34"/>
          <p:cNvSpPr/>
          <p:nvPr>
            <p:ph idx="4" type="pic"/>
          </p:nvPr>
        </p:nvSpPr>
        <p:spPr>
          <a:xfrm>
            <a:off x="611083" y="799023"/>
            <a:ext cx="2293920" cy="2422072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">
  <p:cSld name="10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5"/>
          <p:cNvSpPr/>
          <p:nvPr>
            <p:ph idx="2" type="pic"/>
          </p:nvPr>
        </p:nvSpPr>
        <p:spPr>
          <a:xfrm>
            <a:off x="3902529" y="0"/>
            <a:ext cx="2247900" cy="51435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22" name="Google Shape;122;p35"/>
          <p:cNvSpPr/>
          <p:nvPr>
            <p:ph idx="3" type="pic"/>
          </p:nvPr>
        </p:nvSpPr>
        <p:spPr>
          <a:xfrm>
            <a:off x="6389914" y="0"/>
            <a:ext cx="2247900" cy="51435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1">
  <p:cSld name="11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6"/>
          <p:cNvSpPr/>
          <p:nvPr>
            <p:ph idx="2" type="pic"/>
          </p:nvPr>
        </p:nvSpPr>
        <p:spPr>
          <a:xfrm>
            <a:off x="3879063" y="593272"/>
            <a:ext cx="3651130" cy="3956956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25" name="Google Shape;125;p36"/>
          <p:cNvSpPr/>
          <p:nvPr>
            <p:ph idx="3" type="pic"/>
          </p:nvPr>
        </p:nvSpPr>
        <p:spPr>
          <a:xfrm>
            <a:off x="0" y="593272"/>
            <a:ext cx="3651130" cy="3956956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2">
  <p:cSld name="12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7"/>
          <p:cNvSpPr/>
          <p:nvPr>
            <p:ph idx="2" type="pic"/>
          </p:nvPr>
        </p:nvSpPr>
        <p:spPr>
          <a:xfrm>
            <a:off x="6026882" y="1159185"/>
            <a:ext cx="2509555" cy="2825129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28" name="Google Shape;128;p37"/>
          <p:cNvSpPr/>
          <p:nvPr>
            <p:ph idx="3" type="pic"/>
          </p:nvPr>
        </p:nvSpPr>
        <p:spPr>
          <a:xfrm>
            <a:off x="607563" y="1159185"/>
            <a:ext cx="2509555" cy="2825129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29" name="Google Shape;129;p37"/>
          <p:cNvSpPr/>
          <p:nvPr>
            <p:ph idx="4" type="pic"/>
          </p:nvPr>
        </p:nvSpPr>
        <p:spPr>
          <a:xfrm>
            <a:off x="3317223" y="1159185"/>
            <a:ext cx="2509555" cy="2825129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3">
  <p:cSld name="13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8"/>
          <p:cNvSpPr/>
          <p:nvPr>
            <p:ph idx="2" type="pic"/>
          </p:nvPr>
        </p:nvSpPr>
        <p:spPr>
          <a:xfrm>
            <a:off x="3360964" y="740233"/>
            <a:ext cx="2547257" cy="3663035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">
  <p:cSld name="14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9"/>
          <p:cNvSpPr/>
          <p:nvPr>
            <p:ph idx="2" type="pic"/>
          </p:nvPr>
        </p:nvSpPr>
        <p:spPr>
          <a:xfrm>
            <a:off x="3439889" y="2313218"/>
            <a:ext cx="2264222" cy="2273379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34" name="Google Shape;134;p39"/>
          <p:cNvSpPr/>
          <p:nvPr>
            <p:ph idx="3" type="pic"/>
          </p:nvPr>
        </p:nvSpPr>
        <p:spPr>
          <a:xfrm>
            <a:off x="974275" y="2313218"/>
            <a:ext cx="2264222" cy="2273379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35" name="Google Shape;135;p39"/>
          <p:cNvSpPr/>
          <p:nvPr>
            <p:ph idx="4" type="pic"/>
          </p:nvPr>
        </p:nvSpPr>
        <p:spPr>
          <a:xfrm>
            <a:off x="5905503" y="2313218"/>
            <a:ext cx="2264222" cy="2273379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5">
  <p:cSld name="15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0"/>
          <p:cNvSpPr/>
          <p:nvPr>
            <p:ph idx="2" type="pic"/>
          </p:nvPr>
        </p:nvSpPr>
        <p:spPr>
          <a:xfrm>
            <a:off x="5122542" y="846093"/>
            <a:ext cx="2581272" cy="3414945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6">
  <p:cSld name="16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41"/>
          <p:cNvSpPr/>
          <p:nvPr>
            <p:ph idx="2" type="pic"/>
          </p:nvPr>
        </p:nvSpPr>
        <p:spPr>
          <a:xfrm>
            <a:off x="7086600" y="971293"/>
            <a:ext cx="1012371" cy="1012371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40" name="Google Shape;140;p41"/>
          <p:cNvSpPr/>
          <p:nvPr>
            <p:ph idx="3" type="pic"/>
          </p:nvPr>
        </p:nvSpPr>
        <p:spPr>
          <a:xfrm>
            <a:off x="5568043" y="971293"/>
            <a:ext cx="1012371" cy="1012371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41" name="Google Shape;141;p41"/>
          <p:cNvSpPr/>
          <p:nvPr>
            <p:ph idx="4" type="pic"/>
          </p:nvPr>
        </p:nvSpPr>
        <p:spPr>
          <a:xfrm>
            <a:off x="4049485" y="971293"/>
            <a:ext cx="1012371" cy="1012371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42" name="Google Shape;142;p41"/>
          <p:cNvSpPr/>
          <p:nvPr>
            <p:ph idx="5" type="pic"/>
          </p:nvPr>
        </p:nvSpPr>
        <p:spPr>
          <a:xfrm>
            <a:off x="7086600" y="2779515"/>
            <a:ext cx="1012371" cy="1012371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43" name="Google Shape;143;p41"/>
          <p:cNvSpPr/>
          <p:nvPr>
            <p:ph idx="6" type="pic"/>
          </p:nvPr>
        </p:nvSpPr>
        <p:spPr>
          <a:xfrm>
            <a:off x="5568043" y="2779515"/>
            <a:ext cx="1012371" cy="1012371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44" name="Google Shape;144;p41"/>
          <p:cNvSpPr/>
          <p:nvPr>
            <p:ph idx="7" type="pic"/>
          </p:nvPr>
        </p:nvSpPr>
        <p:spPr>
          <a:xfrm>
            <a:off x="4049485" y="2779515"/>
            <a:ext cx="1012371" cy="1012371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">
  <p:cSld name="17"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2"/>
          <p:cNvSpPr/>
          <p:nvPr>
            <p:ph idx="2" type="pic"/>
          </p:nvPr>
        </p:nvSpPr>
        <p:spPr>
          <a:xfrm>
            <a:off x="4232641" y="1524146"/>
            <a:ext cx="3206074" cy="201472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">
  <p:cSld name="18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43"/>
          <p:cNvSpPr/>
          <p:nvPr>
            <p:ph idx="2" type="pic"/>
          </p:nvPr>
        </p:nvSpPr>
        <p:spPr>
          <a:xfrm>
            <a:off x="4323619" y="1375402"/>
            <a:ext cx="3056801" cy="1925135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9">
  <p:cSld name="19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4"/>
          <p:cNvSpPr/>
          <p:nvPr>
            <p:ph idx="2" type="pic"/>
          </p:nvPr>
        </p:nvSpPr>
        <p:spPr>
          <a:xfrm>
            <a:off x="4027088" y="1082719"/>
            <a:ext cx="2224265" cy="2967763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0">
  <p:cSld name="20"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45"/>
          <p:cNvSpPr/>
          <p:nvPr>
            <p:ph idx="2" type="pic"/>
          </p:nvPr>
        </p:nvSpPr>
        <p:spPr>
          <a:xfrm>
            <a:off x="3866608" y="1313883"/>
            <a:ext cx="1450057" cy="256415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">
  <p:cSld name="22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46"/>
          <p:cNvSpPr/>
          <p:nvPr>
            <p:ph idx="2" type="pic"/>
          </p:nvPr>
        </p:nvSpPr>
        <p:spPr>
          <a:xfrm>
            <a:off x="6297217" y="2875360"/>
            <a:ext cx="1634728" cy="1675209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55" name="Google Shape;155;p46"/>
          <p:cNvSpPr/>
          <p:nvPr>
            <p:ph idx="3" type="pic"/>
          </p:nvPr>
        </p:nvSpPr>
        <p:spPr>
          <a:xfrm>
            <a:off x="3754636" y="735807"/>
            <a:ext cx="1634728" cy="1661661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56" name="Google Shape;156;p46"/>
          <p:cNvSpPr/>
          <p:nvPr>
            <p:ph idx="4" type="pic"/>
          </p:nvPr>
        </p:nvSpPr>
        <p:spPr>
          <a:xfrm>
            <a:off x="1212056" y="2875360"/>
            <a:ext cx="1634728" cy="1675209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5">
  <p:cSld name="25"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47"/>
          <p:cNvSpPr/>
          <p:nvPr>
            <p:ph idx="2" type="pic"/>
          </p:nvPr>
        </p:nvSpPr>
        <p:spPr>
          <a:xfrm>
            <a:off x="2572399" y="1185863"/>
            <a:ext cx="1626935" cy="1626935"/>
          </a:xfrm>
          <a:prstGeom prst="ellipse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59" name="Google Shape;159;p47"/>
          <p:cNvSpPr/>
          <p:nvPr>
            <p:ph idx="3" type="pic"/>
          </p:nvPr>
        </p:nvSpPr>
        <p:spPr>
          <a:xfrm>
            <a:off x="5014516" y="1185863"/>
            <a:ext cx="1626935" cy="1626935"/>
          </a:xfrm>
          <a:prstGeom prst="ellipse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6">
  <p:cSld name="26"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48"/>
          <p:cNvSpPr/>
          <p:nvPr>
            <p:ph idx="2" type="pic"/>
          </p:nvPr>
        </p:nvSpPr>
        <p:spPr>
          <a:xfrm>
            <a:off x="2896977" y="1166813"/>
            <a:ext cx="1474470" cy="3021806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62" name="Google Shape;162;p48"/>
          <p:cNvSpPr/>
          <p:nvPr>
            <p:ph idx="3" type="pic"/>
          </p:nvPr>
        </p:nvSpPr>
        <p:spPr>
          <a:xfrm>
            <a:off x="4487828" y="1166813"/>
            <a:ext cx="1474470" cy="3021806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63" name="Google Shape;163;p48"/>
          <p:cNvSpPr/>
          <p:nvPr>
            <p:ph idx="4" type="pic"/>
          </p:nvPr>
        </p:nvSpPr>
        <p:spPr>
          <a:xfrm>
            <a:off x="6078679" y="1166813"/>
            <a:ext cx="1474470" cy="3021806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64" name="Google Shape;164;p48"/>
          <p:cNvSpPr/>
          <p:nvPr>
            <p:ph idx="5" type="pic"/>
          </p:nvPr>
        </p:nvSpPr>
        <p:spPr>
          <a:xfrm>
            <a:off x="7669530" y="1166813"/>
            <a:ext cx="1474470" cy="3021806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8">
  <p:cSld name="28"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49"/>
          <p:cNvSpPr/>
          <p:nvPr>
            <p:ph idx="2" type="pic"/>
          </p:nvPr>
        </p:nvSpPr>
        <p:spPr>
          <a:xfrm>
            <a:off x="0" y="593272"/>
            <a:ext cx="9144000" cy="3956956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0">
  <p:cSld name="30"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0"/>
          <p:cNvSpPr/>
          <p:nvPr>
            <p:ph idx="2" type="pic"/>
          </p:nvPr>
        </p:nvSpPr>
        <p:spPr>
          <a:xfrm>
            <a:off x="680831" y="593272"/>
            <a:ext cx="4678846" cy="3956956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69" name="Google Shape;169;p50"/>
          <p:cNvSpPr/>
          <p:nvPr>
            <p:ph idx="3" type="pic"/>
          </p:nvPr>
        </p:nvSpPr>
        <p:spPr>
          <a:xfrm>
            <a:off x="5492869" y="593272"/>
            <a:ext cx="2969514" cy="188595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70" name="Google Shape;170;p50"/>
          <p:cNvSpPr/>
          <p:nvPr>
            <p:ph idx="4" type="pic"/>
          </p:nvPr>
        </p:nvSpPr>
        <p:spPr>
          <a:xfrm>
            <a:off x="5492869" y="2664278"/>
            <a:ext cx="2970300" cy="188595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30">
  <p:cSld name="1_30"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51"/>
          <p:cNvSpPr/>
          <p:nvPr>
            <p:ph idx="2" type="pic"/>
          </p:nvPr>
        </p:nvSpPr>
        <p:spPr>
          <a:xfrm>
            <a:off x="0" y="0"/>
            <a:ext cx="4572000" cy="2664278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73" name="Google Shape;173;p51"/>
          <p:cNvSpPr/>
          <p:nvPr>
            <p:ph idx="3" type="pic"/>
          </p:nvPr>
        </p:nvSpPr>
        <p:spPr>
          <a:xfrm>
            <a:off x="4579793" y="0"/>
            <a:ext cx="4564207" cy="2664278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74" name="Google Shape;174;p51"/>
          <p:cNvSpPr/>
          <p:nvPr>
            <p:ph idx="4" type="pic"/>
          </p:nvPr>
        </p:nvSpPr>
        <p:spPr>
          <a:xfrm>
            <a:off x="0" y="2664278"/>
            <a:ext cx="4572000" cy="2664278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75" name="Google Shape;175;p51"/>
          <p:cNvSpPr/>
          <p:nvPr>
            <p:ph idx="5" type="pic"/>
          </p:nvPr>
        </p:nvSpPr>
        <p:spPr>
          <a:xfrm>
            <a:off x="4579793" y="2664278"/>
            <a:ext cx="4572000" cy="2664278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1">
  <p:cSld name="31"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52"/>
          <p:cNvSpPr/>
          <p:nvPr>
            <p:ph idx="2" type="pic"/>
          </p:nvPr>
        </p:nvSpPr>
        <p:spPr>
          <a:xfrm>
            <a:off x="4587240" y="0"/>
            <a:ext cx="2263140" cy="51435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78" name="Google Shape;178;p52"/>
          <p:cNvSpPr/>
          <p:nvPr>
            <p:ph idx="3" type="pic"/>
          </p:nvPr>
        </p:nvSpPr>
        <p:spPr>
          <a:xfrm>
            <a:off x="6880860" y="0"/>
            <a:ext cx="2263140" cy="51435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79" name="Google Shape;179;p52"/>
          <p:cNvSpPr/>
          <p:nvPr>
            <p:ph idx="4" type="pic"/>
          </p:nvPr>
        </p:nvSpPr>
        <p:spPr>
          <a:xfrm>
            <a:off x="2293620" y="0"/>
            <a:ext cx="2263140" cy="51435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80" name="Google Shape;180;p52"/>
          <p:cNvSpPr/>
          <p:nvPr>
            <p:ph idx="5" type="pic"/>
          </p:nvPr>
        </p:nvSpPr>
        <p:spPr>
          <a:xfrm>
            <a:off x="0" y="0"/>
            <a:ext cx="2263140" cy="51435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2">
  <p:cSld name="32"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53"/>
          <p:cNvSpPr/>
          <p:nvPr>
            <p:ph idx="2" type="pic"/>
          </p:nvPr>
        </p:nvSpPr>
        <p:spPr>
          <a:xfrm>
            <a:off x="4587240" y="0"/>
            <a:ext cx="2263140" cy="257175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83" name="Google Shape;183;p53"/>
          <p:cNvSpPr/>
          <p:nvPr>
            <p:ph idx="3" type="pic"/>
          </p:nvPr>
        </p:nvSpPr>
        <p:spPr>
          <a:xfrm>
            <a:off x="6880860" y="0"/>
            <a:ext cx="2263140" cy="257175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84" name="Google Shape;184;p53"/>
          <p:cNvSpPr/>
          <p:nvPr>
            <p:ph idx="4" type="pic"/>
          </p:nvPr>
        </p:nvSpPr>
        <p:spPr>
          <a:xfrm>
            <a:off x="2293620" y="0"/>
            <a:ext cx="2263140" cy="257175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85" name="Google Shape;185;p53"/>
          <p:cNvSpPr/>
          <p:nvPr>
            <p:ph idx="5" type="pic"/>
          </p:nvPr>
        </p:nvSpPr>
        <p:spPr>
          <a:xfrm>
            <a:off x="0" y="0"/>
            <a:ext cx="2263140" cy="257175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86" name="Google Shape;186;p53"/>
          <p:cNvSpPr/>
          <p:nvPr>
            <p:ph idx="6" type="pic"/>
          </p:nvPr>
        </p:nvSpPr>
        <p:spPr>
          <a:xfrm>
            <a:off x="4587240" y="2601567"/>
            <a:ext cx="2263140" cy="257175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87" name="Google Shape;187;p53"/>
          <p:cNvSpPr/>
          <p:nvPr>
            <p:ph idx="7" type="pic"/>
          </p:nvPr>
        </p:nvSpPr>
        <p:spPr>
          <a:xfrm>
            <a:off x="6880860" y="2601567"/>
            <a:ext cx="2263140" cy="257175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88" name="Google Shape;188;p53"/>
          <p:cNvSpPr/>
          <p:nvPr>
            <p:ph idx="8" type="pic"/>
          </p:nvPr>
        </p:nvSpPr>
        <p:spPr>
          <a:xfrm>
            <a:off x="2293620" y="2601567"/>
            <a:ext cx="2263140" cy="257175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89" name="Google Shape;189;p53"/>
          <p:cNvSpPr/>
          <p:nvPr>
            <p:ph idx="9" type="pic"/>
          </p:nvPr>
        </p:nvSpPr>
        <p:spPr>
          <a:xfrm>
            <a:off x="0" y="2601567"/>
            <a:ext cx="2263140" cy="257175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4">
  <p:cSld name="34">
    <p:bg>
      <p:bgPr>
        <a:solidFill>
          <a:schemeClr val="dk2"/>
        </a:solidFill>
      </p:bgPr>
    </p:bg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" name="Google Shape;192;p5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16136" y="335288"/>
            <a:ext cx="1892498" cy="2250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Google Shape;193;p5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16136" y="335288"/>
            <a:ext cx="1892498" cy="225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5">
  <p:cSld name="35">
    <p:bg>
      <p:bgPr>
        <a:solidFill>
          <a:schemeClr val="dk1"/>
        </a:solidFill>
      </p:bgPr>
    </p:bg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Google Shape;195;p5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16136" y="341639"/>
            <a:ext cx="1892498" cy="225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7">
  <p:cSld name="37"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57"/>
          <p:cNvSpPr txBox="1"/>
          <p:nvPr/>
        </p:nvSpPr>
        <p:spPr>
          <a:xfrm>
            <a:off x="8539702" y="176709"/>
            <a:ext cx="485815" cy="24622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25" lIns="91425" spcFirstLastPara="1" rIns="91425" wrap="square" tIns="45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57"/>
          <p:cNvSpPr/>
          <p:nvPr>
            <p:ph idx="2" type="pic"/>
          </p:nvPr>
        </p:nvSpPr>
        <p:spPr>
          <a:xfrm>
            <a:off x="6440556" y="1"/>
            <a:ext cx="2703443" cy="2571749"/>
          </a:xfrm>
          <a:prstGeom prst="rect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199" name="Google Shape;199;p57"/>
          <p:cNvSpPr/>
          <p:nvPr>
            <p:ph idx="3" type="pic"/>
          </p:nvPr>
        </p:nvSpPr>
        <p:spPr>
          <a:xfrm>
            <a:off x="3737112" y="1"/>
            <a:ext cx="2703443" cy="2571749"/>
          </a:xfrm>
          <a:prstGeom prst="rect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200" name="Google Shape;200;p57"/>
          <p:cNvSpPr/>
          <p:nvPr>
            <p:ph idx="4" type="pic"/>
          </p:nvPr>
        </p:nvSpPr>
        <p:spPr>
          <a:xfrm>
            <a:off x="6440556" y="2571750"/>
            <a:ext cx="2703443" cy="2571749"/>
          </a:xfrm>
          <a:prstGeom prst="rect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201" name="Google Shape;201;p57"/>
          <p:cNvSpPr/>
          <p:nvPr>
            <p:ph idx="5" type="pic"/>
          </p:nvPr>
        </p:nvSpPr>
        <p:spPr>
          <a:xfrm>
            <a:off x="3737112" y="2571750"/>
            <a:ext cx="2703443" cy="2571749"/>
          </a:xfrm>
          <a:prstGeom prst="rect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8">
  <p:cSld name="38"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58"/>
          <p:cNvSpPr txBox="1"/>
          <p:nvPr/>
        </p:nvSpPr>
        <p:spPr>
          <a:xfrm>
            <a:off x="8539702" y="176709"/>
            <a:ext cx="485815" cy="24622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25" lIns="91425" spcFirstLastPara="1" rIns="91425" wrap="square" tIns="45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58"/>
          <p:cNvSpPr/>
          <p:nvPr>
            <p:ph idx="2" type="pic"/>
          </p:nvPr>
        </p:nvSpPr>
        <p:spPr>
          <a:xfrm>
            <a:off x="6440556" y="1"/>
            <a:ext cx="2703443" cy="5143499"/>
          </a:xfrm>
          <a:prstGeom prst="rect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205" name="Google Shape;205;p58"/>
          <p:cNvSpPr/>
          <p:nvPr>
            <p:ph idx="3" type="pic"/>
          </p:nvPr>
        </p:nvSpPr>
        <p:spPr>
          <a:xfrm>
            <a:off x="3737112" y="1"/>
            <a:ext cx="2703443" cy="5143499"/>
          </a:xfrm>
          <a:prstGeom prst="rect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9">
  <p:cSld name="39"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59"/>
          <p:cNvSpPr txBox="1"/>
          <p:nvPr/>
        </p:nvSpPr>
        <p:spPr>
          <a:xfrm>
            <a:off x="8539702" y="176709"/>
            <a:ext cx="485815" cy="24622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25" lIns="91425" spcFirstLastPara="1" rIns="91425" wrap="square" tIns="45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59"/>
          <p:cNvSpPr/>
          <p:nvPr>
            <p:ph idx="2" type="pic"/>
          </p:nvPr>
        </p:nvSpPr>
        <p:spPr>
          <a:xfrm>
            <a:off x="6440556" y="1"/>
            <a:ext cx="2703443" cy="1714499"/>
          </a:xfrm>
          <a:prstGeom prst="rect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209" name="Google Shape;209;p59"/>
          <p:cNvSpPr/>
          <p:nvPr>
            <p:ph idx="3" type="pic"/>
          </p:nvPr>
        </p:nvSpPr>
        <p:spPr>
          <a:xfrm>
            <a:off x="3737112" y="1"/>
            <a:ext cx="2703443" cy="1714499"/>
          </a:xfrm>
          <a:prstGeom prst="rect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210" name="Google Shape;210;p59"/>
          <p:cNvSpPr/>
          <p:nvPr>
            <p:ph idx="4" type="pic"/>
          </p:nvPr>
        </p:nvSpPr>
        <p:spPr>
          <a:xfrm>
            <a:off x="6440556" y="1714501"/>
            <a:ext cx="2703443" cy="1714499"/>
          </a:xfrm>
          <a:prstGeom prst="rect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211" name="Google Shape;211;p59"/>
          <p:cNvSpPr/>
          <p:nvPr>
            <p:ph idx="5" type="pic"/>
          </p:nvPr>
        </p:nvSpPr>
        <p:spPr>
          <a:xfrm>
            <a:off x="3737112" y="1714501"/>
            <a:ext cx="2703443" cy="1714499"/>
          </a:xfrm>
          <a:prstGeom prst="rect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212" name="Google Shape;212;p59"/>
          <p:cNvSpPr/>
          <p:nvPr>
            <p:ph idx="6" type="pic"/>
          </p:nvPr>
        </p:nvSpPr>
        <p:spPr>
          <a:xfrm>
            <a:off x="6440556" y="3429002"/>
            <a:ext cx="2703443" cy="1714499"/>
          </a:xfrm>
          <a:prstGeom prst="rect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213" name="Google Shape;213;p59"/>
          <p:cNvSpPr/>
          <p:nvPr>
            <p:ph idx="7" type="pic"/>
          </p:nvPr>
        </p:nvSpPr>
        <p:spPr>
          <a:xfrm>
            <a:off x="3737112" y="3429002"/>
            <a:ext cx="2703443" cy="1714499"/>
          </a:xfrm>
          <a:prstGeom prst="rect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0" showMasterSp="0">
  <p:cSld name="40"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60"/>
          <p:cNvSpPr txBox="1"/>
          <p:nvPr/>
        </p:nvSpPr>
        <p:spPr>
          <a:xfrm>
            <a:off x="8539702" y="176709"/>
            <a:ext cx="485815" cy="24622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25" lIns="91425" spcFirstLastPara="1" rIns="91425" wrap="square" tIns="45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60"/>
          <p:cNvSpPr/>
          <p:nvPr>
            <p:ph idx="2" type="pic"/>
          </p:nvPr>
        </p:nvSpPr>
        <p:spPr>
          <a:xfrm>
            <a:off x="6440556" y="1"/>
            <a:ext cx="2703443" cy="5143499"/>
          </a:xfrm>
          <a:prstGeom prst="rect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217" name="Google Shape;217;p60"/>
          <p:cNvSpPr/>
          <p:nvPr>
            <p:ph idx="3" type="pic"/>
          </p:nvPr>
        </p:nvSpPr>
        <p:spPr>
          <a:xfrm>
            <a:off x="0" y="1"/>
            <a:ext cx="2703443" cy="5143499"/>
          </a:xfrm>
          <a:prstGeom prst="rect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1">
  <p:cSld name="41"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61"/>
          <p:cNvSpPr/>
          <p:nvPr>
            <p:ph idx="2" type="pic"/>
          </p:nvPr>
        </p:nvSpPr>
        <p:spPr>
          <a:xfrm>
            <a:off x="1664803" y="514351"/>
            <a:ext cx="6013175" cy="3212823"/>
          </a:xfrm>
          <a:prstGeom prst="rect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4">
  <p:cSld name="44"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62"/>
          <p:cNvSpPr/>
          <p:nvPr>
            <p:ph idx="2" type="pic"/>
          </p:nvPr>
        </p:nvSpPr>
        <p:spPr>
          <a:xfrm>
            <a:off x="0" y="0"/>
            <a:ext cx="9144000" cy="2571750"/>
          </a:xfrm>
          <a:prstGeom prst="rect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5">
  <p:cSld name="45"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63"/>
          <p:cNvSpPr/>
          <p:nvPr>
            <p:ph idx="2" type="pic"/>
          </p:nvPr>
        </p:nvSpPr>
        <p:spPr>
          <a:xfrm>
            <a:off x="4158464" y="2487523"/>
            <a:ext cx="1586060" cy="2789466"/>
          </a:xfrm>
          <a:prstGeom prst="rect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  <a:effectLst>
            <a:outerShdw blurRad="38100" rotWithShape="0" algn="tr" dir="8100000" dist="152400">
              <a:srgbClr val="000000">
                <a:alpha val="9803"/>
              </a:srgbClr>
            </a:outerShdw>
          </a:effectLst>
        </p:spPr>
      </p:sp>
      <p:sp>
        <p:nvSpPr>
          <p:cNvPr id="224" name="Google Shape;224;p63"/>
          <p:cNvSpPr/>
          <p:nvPr>
            <p:ph idx="3" type="pic"/>
          </p:nvPr>
        </p:nvSpPr>
        <p:spPr>
          <a:xfrm>
            <a:off x="5396714" y="1734908"/>
            <a:ext cx="1586060" cy="2789466"/>
          </a:xfrm>
          <a:prstGeom prst="rect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  <a:effectLst>
            <a:outerShdw blurRad="38100" rotWithShape="0" algn="tr" dir="8100000" dist="152400">
              <a:srgbClr val="000000">
                <a:alpha val="9803"/>
              </a:srgbClr>
            </a:outerShdw>
          </a:effectLst>
        </p:spPr>
      </p:sp>
      <p:sp>
        <p:nvSpPr>
          <p:cNvPr id="225" name="Google Shape;225;p63"/>
          <p:cNvSpPr/>
          <p:nvPr>
            <p:ph idx="4" type="pic"/>
          </p:nvPr>
        </p:nvSpPr>
        <p:spPr>
          <a:xfrm>
            <a:off x="6625439" y="1020394"/>
            <a:ext cx="1586060" cy="2789466"/>
          </a:xfrm>
          <a:prstGeom prst="rect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  <a:effectLst>
            <a:outerShdw blurRad="38100" rotWithShape="0" algn="tr" dir="8100000" dist="152400">
              <a:srgbClr val="000000">
                <a:alpha val="9803"/>
              </a:srgbClr>
            </a:outerShdw>
          </a:effectLst>
        </p:spPr>
      </p:sp>
      <p:sp>
        <p:nvSpPr>
          <p:cNvPr id="226" name="Google Shape;226;p63"/>
          <p:cNvSpPr/>
          <p:nvPr>
            <p:ph idx="5" type="pic"/>
          </p:nvPr>
        </p:nvSpPr>
        <p:spPr>
          <a:xfrm>
            <a:off x="7855380" y="303836"/>
            <a:ext cx="1586060" cy="2789466"/>
          </a:xfrm>
          <a:prstGeom prst="rect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  <a:effectLst>
            <a:outerShdw blurRad="38100" rotWithShape="0" algn="tr" dir="8100000" dist="152400">
              <a:srgbClr val="000000">
                <a:alpha val="9803"/>
              </a:srgbClr>
            </a:outerShdw>
          </a:effectLst>
        </p:spPr>
      </p:sp>
      <p:sp>
        <p:nvSpPr>
          <p:cNvPr id="227" name="Google Shape;227;p63"/>
          <p:cNvSpPr/>
          <p:nvPr>
            <p:ph idx="6" type="pic"/>
          </p:nvPr>
        </p:nvSpPr>
        <p:spPr>
          <a:xfrm>
            <a:off x="7469959" y="2932736"/>
            <a:ext cx="1586060" cy="2789466"/>
          </a:xfrm>
          <a:prstGeom prst="rect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  <a:effectLst>
            <a:outerShdw blurRad="38100" rotWithShape="0" algn="tr" dir="8100000" dist="152400">
              <a:srgbClr val="000000">
                <a:alpha val="9803"/>
              </a:srgbClr>
            </a:outerShdw>
          </a:effectLst>
        </p:spPr>
      </p:sp>
      <p:sp>
        <p:nvSpPr>
          <p:cNvPr id="228" name="Google Shape;228;p63"/>
          <p:cNvSpPr/>
          <p:nvPr>
            <p:ph idx="7" type="pic"/>
          </p:nvPr>
        </p:nvSpPr>
        <p:spPr>
          <a:xfrm>
            <a:off x="4542670" y="-182267"/>
            <a:ext cx="1586060" cy="2789466"/>
          </a:xfrm>
          <a:prstGeom prst="rect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  <a:effectLst>
            <a:outerShdw blurRad="38100" rotWithShape="0" algn="tr" dir="8100000" dist="152400">
              <a:srgbClr val="000000">
                <a:alpha val="9803"/>
              </a:srgbClr>
            </a:outerShdw>
          </a:effectLst>
        </p:spPr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6">
  <p:cSld name="46"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64"/>
          <p:cNvSpPr/>
          <p:nvPr>
            <p:ph idx="2" type="pic"/>
          </p:nvPr>
        </p:nvSpPr>
        <p:spPr>
          <a:xfrm>
            <a:off x="5685145" y="155856"/>
            <a:ext cx="2187447" cy="2187447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231" name="Google Shape;231;p64"/>
          <p:cNvSpPr/>
          <p:nvPr>
            <p:ph idx="3" type="pic"/>
          </p:nvPr>
        </p:nvSpPr>
        <p:spPr>
          <a:xfrm>
            <a:off x="6006368" y="3065056"/>
            <a:ext cx="1866225" cy="1866225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232" name="Google Shape;232;p64"/>
          <p:cNvSpPr/>
          <p:nvPr>
            <p:ph idx="4" type="pic"/>
          </p:nvPr>
        </p:nvSpPr>
        <p:spPr>
          <a:xfrm>
            <a:off x="6883117" y="1145332"/>
            <a:ext cx="2842745" cy="2842745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bg>
      <p:bgPr>
        <a:solidFill>
          <a:srgbClr val="BF5700"/>
        </a:solidFill>
      </p:bgPr>
    </p:bg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Google Shape;234;p6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550941" y="2314851"/>
            <a:ext cx="4319704" cy="51379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Google Shape;235;p6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550941" y="2314851"/>
            <a:ext cx="4319704" cy="5137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08">
  <p:cSld name="1_08"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66"/>
          <p:cNvSpPr/>
          <p:nvPr>
            <p:ph idx="2" type="pic"/>
          </p:nvPr>
        </p:nvSpPr>
        <p:spPr>
          <a:xfrm>
            <a:off x="4710363" y="731771"/>
            <a:ext cx="3668541" cy="382703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08">
  <p:cSld name="2_08"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67"/>
          <p:cNvSpPr/>
          <p:nvPr>
            <p:ph idx="2" type="pic"/>
          </p:nvPr>
        </p:nvSpPr>
        <p:spPr>
          <a:xfrm>
            <a:off x="4710363" y="2400300"/>
            <a:ext cx="3668541" cy="2158501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240" name="Google Shape;240;p67"/>
          <p:cNvSpPr/>
          <p:nvPr>
            <p:ph idx="3" type="pic"/>
          </p:nvPr>
        </p:nvSpPr>
        <p:spPr>
          <a:xfrm>
            <a:off x="567333" y="2401946"/>
            <a:ext cx="3668541" cy="2156957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01 Full Page Photo">
  <p:cSld name="2_01 Full Page Photo"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68"/>
          <p:cNvSpPr/>
          <p:nvPr>
            <p:ph idx="2" type="pic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02">
  <p:cSld name="1_02"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69"/>
          <p:cNvSpPr/>
          <p:nvPr>
            <p:ph idx="2" type="pic"/>
          </p:nvPr>
        </p:nvSpPr>
        <p:spPr>
          <a:xfrm>
            <a:off x="5441085" y="593271"/>
            <a:ext cx="3130827" cy="3956957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245" name="Google Shape;245;p69"/>
          <p:cNvSpPr txBox="1"/>
          <p:nvPr/>
        </p:nvSpPr>
        <p:spPr>
          <a:xfrm>
            <a:off x="916953" y="593271"/>
            <a:ext cx="4153590" cy="126958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600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rPr>
              <a:t>TEXAS</a:t>
            </a:r>
            <a:r>
              <a:rPr b="1" lang="en" sz="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ENGINEERING</a:t>
            </a:r>
            <a:endParaRPr sz="500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05">
  <p:cSld name="1_05"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70"/>
          <p:cNvSpPr/>
          <p:nvPr>
            <p:ph idx="2" type="pic"/>
          </p:nvPr>
        </p:nvSpPr>
        <p:spPr>
          <a:xfrm>
            <a:off x="5807529" y="1"/>
            <a:ext cx="3336471" cy="51435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248" name="Google Shape;248;p70"/>
          <p:cNvSpPr txBox="1"/>
          <p:nvPr/>
        </p:nvSpPr>
        <p:spPr>
          <a:xfrm>
            <a:off x="916953" y="593271"/>
            <a:ext cx="4153590" cy="126958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600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rPr>
              <a:t>TEXAS</a:t>
            </a:r>
            <a:r>
              <a:rPr b="1" lang="en" sz="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ENGINEERING</a:t>
            </a:r>
            <a:endParaRPr sz="500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05-2">
  <p:cSld name="1_05-2"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71"/>
          <p:cNvSpPr/>
          <p:nvPr>
            <p:ph idx="2" type="pic"/>
          </p:nvPr>
        </p:nvSpPr>
        <p:spPr>
          <a:xfrm>
            <a:off x="5807529" y="3578088"/>
            <a:ext cx="3336471" cy="1565413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251" name="Google Shape;251;p71"/>
          <p:cNvSpPr/>
          <p:nvPr>
            <p:ph idx="3" type="pic"/>
          </p:nvPr>
        </p:nvSpPr>
        <p:spPr>
          <a:xfrm>
            <a:off x="5807529" y="0"/>
            <a:ext cx="1669182" cy="1975402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252" name="Google Shape;252;p71"/>
          <p:cNvSpPr/>
          <p:nvPr>
            <p:ph idx="4" type="pic"/>
          </p:nvPr>
        </p:nvSpPr>
        <p:spPr>
          <a:xfrm>
            <a:off x="5806583" y="2035037"/>
            <a:ext cx="1669182" cy="1498324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253" name="Google Shape;253;p71"/>
          <p:cNvSpPr/>
          <p:nvPr>
            <p:ph idx="5" type="pic"/>
          </p:nvPr>
        </p:nvSpPr>
        <p:spPr>
          <a:xfrm>
            <a:off x="7521083" y="0"/>
            <a:ext cx="1622918" cy="1498324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254" name="Google Shape;254;p71"/>
          <p:cNvSpPr/>
          <p:nvPr>
            <p:ph idx="6" type="pic"/>
          </p:nvPr>
        </p:nvSpPr>
        <p:spPr>
          <a:xfrm>
            <a:off x="7522029" y="1557959"/>
            <a:ext cx="1621971" cy="1975402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255" name="Google Shape;255;p71"/>
          <p:cNvSpPr txBox="1"/>
          <p:nvPr/>
        </p:nvSpPr>
        <p:spPr>
          <a:xfrm>
            <a:off x="916953" y="593271"/>
            <a:ext cx="4153590" cy="126958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600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rPr>
              <a:t>TEXAS</a:t>
            </a:r>
            <a:r>
              <a:rPr b="1" lang="en" sz="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ENGINEERING</a:t>
            </a:r>
            <a:endParaRPr sz="500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27">
  <p:cSld name="1_27"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72"/>
          <p:cNvSpPr/>
          <p:nvPr>
            <p:ph idx="2" type="pic"/>
          </p:nvPr>
        </p:nvSpPr>
        <p:spPr>
          <a:xfrm>
            <a:off x="0" y="0"/>
            <a:ext cx="3651130" cy="51435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258" name="Google Shape;258;p72"/>
          <p:cNvSpPr/>
          <p:nvPr>
            <p:ph idx="3" type="pic"/>
          </p:nvPr>
        </p:nvSpPr>
        <p:spPr>
          <a:xfrm>
            <a:off x="5492869" y="0"/>
            <a:ext cx="3651130" cy="257175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259" name="Google Shape;259;p72"/>
          <p:cNvSpPr/>
          <p:nvPr>
            <p:ph idx="4" type="pic"/>
          </p:nvPr>
        </p:nvSpPr>
        <p:spPr>
          <a:xfrm>
            <a:off x="5492870" y="2685459"/>
            <a:ext cx="3651130" cy="2458041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260" name="Google Shape;260;p72"/>
          <p:cNvSpPr/>
          <p:nvPr>
            <p:ph idx="5" type="pic"/>
          </p:nvPr>
        </p:nvSpPr>
        <p:spPr>
          <a:xfrm>
            <a:off x="3754506" y="0"/>
            <a:ext cx="1634987" cy="1635578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261" name="Google Shape;261;p72"/>
          <p:cNvSpPr/>
          <p:nvPr>
            <p:ph idx="6" type="pic"/>
          </p:nvPr>
        </p:nvSpPr>
        <p:spPr>
          <a:xfrm>
            <a:off x="3754506" y="1755203"/>
            <a:ext cx="1634987" cy="1635578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262" name="Google Shape;262;p72"/>
          <p:cNvSpPr/>
          <p:nvPr>
            <p:ph idx="7" type="pic"/>
          </p:nvPr>
        </p:nvSpPr>
        <p:spPr>
          <a:xfrm>
            <a:off x="3754506" y="3510407"/>
            <a:ext cx="1634987" cy="1635578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28">
  <p:cSld name="1_28"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73"/>
          <p:cNvSpPr/>
          <p:nvPr>
            <p:ph idx="2" type="pic"/>
          </p:nvPr>
        </p:nvSpPr>
        <p:spPr>
          <a:xfrm>
            <a:off x="0" y="593272"/>
            <a:ext cx="9144000" cy="3956956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29">
  <p:cSld name="1_29"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74"/>
          <p:cNvSpPr/>
          <p:nvPr>
            <p:ph idx="2" type="pic"/>
          </p:nvPr>
        </p:nvSpPr>
        <p:spPr>
          <a:xfrm>
            <a:off x="680830" y="593272"/>
            <a:ext cx="7782339" cy="3956956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33">
  <p:cSld name="1_33"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34">
  <p:cSld name="1_34">
    <p:bg>
      <p:bgPr>
        <a:solidFill>
          <a:schemeClr val="dk2"/>
        </a:solidFill>
      </p:bgPr>
    </p:bg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9" name="Google Shape;269;p7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16136" y="335288"/>
            <a:ext cx="1892498" cy="225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42">
  <p:cSld name="1_42"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77"/>
          <p:cNvSpPr/>
          <p:nvPr>
            <p:ph idx="2" type="pic"/>
          </p:nvPr>
        </p:nvSpPr>
        <p:spPr>
          <a:xfrm>
            <a:off x="1511343" y="942383"/>
            <a:ext cx="1114721" cy="1114720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272" name="Google Shape;272;p77"/>
          <p:cNvSpPr/>
          <p:nvPr>
            <p:ph idx="3" type="pic"/>
          </p:nvPr>
        </p:nvSpPr>
        <p:spPr>
          <a:xfrm>
            <a:off x="3240752" y="942383"/>
            <a:ext cx="1114721" cy="1114720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273" name="Google Shape;273;p77"/>
          <p:cNvSpPr/>
          <p:nvPr>
            <p:ph idx="4" type="pic"/>
          </p:nvPr>
        </p:nvSpPr>
        <p:spPr>
          <a:xfrm>
            <a:off x="4970160" y="942383"/>
            <a:ext cx="1114721" cy="1114720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274" name="Google Shape;274;p77"/>
          <p:cNvSpPr/>
          <p:nvPr>
            <p:ph idx="5" type="pic"/>
          </p:nvPr>
        </p:nvSpPr>
        <p:spPr>
          <a:xfrm>
            <a:off x="6699569" y="942383"/>
            <a:ext cx="1114721" cy="1114720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275" name="Google Shape;275;p77"/>
          <p:cNvSpPr/>
          <p:nvPr>
            <p:ph idx="6" type="pic"/>
          </p:nvPr>
        </p:nvSpPr>
        <p:spPr>
          <a:xfrm>
            <a:off x="1511343" y="2910331"/>
            <a:ext cx="1114721" cy="1114720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276" name="Google Shape;276;p77"/>
          <p:cNvSpPr/>
          <p:nvPr>
            <p:ph idx="7" type="pic"/>
          </p:nvPr>
        </p:nvSpPr>
        <p:spPr>
          <a:xfrm>
            <a:off x="3240752" y="2910331"/>
            <a:ext cx="1114721" cy="1114720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277" name="Google Shape;277;p77"/>
          <p:cNvSpPr/>
          <p:nvPr>
            <p:ph idx="8" type="pic"/>
          </p:nvPr>
        </p:nvSpPr>
        <p:spPr>
          <a:xfrm>
            <a:off x="4970160" y="2910331"/>
            <a:ext cx="1114721" cy="1114720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278" name="Google Shape;278;p77"/>
          <p:cNvSpPr/>
          <p:nvPr>
            <p:ph idx="9" type="pic"/>
          </p:nvPr>
        </p:nvSpPr>
        <p:spPr>
          <a:xfrm>
            <a:off x="6699569" y="2910331"/>
            <a:ext cx="1114721" cy="1114720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279" name="Google Shape;279;p77"/>
          <p:cNvSpPr txBox="1"/>
          <p:nvPr/>
        </p:nvSpPr>
        <p:spPr>
          <a:xfrm>
            <a:off x="916953" y="593271"/>
            <a:ext cx="4153590" cy="126958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600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rPr>
              <a:t>TEXAS</a:t>
            </a:r>
            <a:r>
              <a:rPr b="1" lang="en" sz="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ENGINEERING</a:t>
            </a:r>
            <a:endParaRPr sz="50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43">
  <p:cSld name="1_43"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78"/>
          <p:cNvSpPr/>
          <p:nvPr>
            <p:ph idx="2" type="pic"/>
          </p:nvPr>
        </p:nvSpPr>
        <p:spPr>
          <a:xfrm>
            <a:off x="1494235" y="1145332"/>
            <a:ext cx="1978952" cy="1978952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282" name="Google Shape;282;p78"/>
          <p:cNvSpPr/>
          <p:nvPr>
            <p:ph idx="3" type="pic"/>
          </p:nvPr>
        </p:nvSpPr>
        <p:spPr>
          <a:xfrm>
            <a:off x="3849503" y="1145332"/>
            <a:ext cx="1978952" cy="1978952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283" name="Google Shape;283;p78"/>
          <p:cNvSpPr/>
          <p:nvPr>
            <p:ph idx="4" type="pic"/>
          </p:nvPr>
        </p:nvSpPr>
        <p:spPr>
          <a:xfrm>
            <a:off x="6204771" y="1145332"/>
            <a:ext cx="1978952" cy="1978952"/>
          </a:xfrm>
          <a:prstGeom prst="ellipse">
            <a:avLst/>
          </a:prstGeom>
          <a:gradFill>
            <a:gsLst>
              <a:gs pos="0">
                <a:srgbClr val="D8D8D8"/>
              </a:gs>
              <a:gs pos="99000">
                <a:srgbClr val="BFBFBF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</p:sp>
      <p:sp>
        <p:nvSpPr>
          <p:cNvPr id="284" name="Google Shape;284;p78"/>
          <p:cNvSpPr txBox="1"/>
          <p:nvPr/>
        </p:nvSpPr>
        <p:spPr>
          <a:xfrm>
            <a:off x="916953" y="593271"/>
            <a:ext cx="4153590" cy="126958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600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rPr>
              <a:t>TEXAS</a:t>
            </a:r>
            <a:r>
              <a:rPr b="1" lang="en" sz="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ENGINEERING</a:t>
            </a:r>
            <a:endParaRPr sz="500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24">
  <p:cSld name="1_24"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bg>
      <p:bgPr>
        <a:solidFill>
          <a:srgbClr val="BF5700"/>
        </a:solidFill>
      </p:bgPr>
    </p:bg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7" name="Google Shape;287;p8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550941" y="2314851"/>
            <a:ext cx="4319704" cy="5137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23">
  <p:cSld name="1_23"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81"/>
          <p:cNvSpPr/>
          <p:nvPr>
            <p:ph idx="2" type="pic"/>
          </p:nvPr>
        </p:nvSpPr>
        <p:spPr>
          <a:xfrm>
            <a:off x="4211259" y="3351006"/>
            <a:ext cx="721483" cy="709574"/>
          </a:xfrm>
          <a:prstGeom prst="ellipse">
            <a:avLst/>
          </a:prstGeom>
          <a:solidFill>
            <a:srgbClr val="BFBFBF"/>
          </a:solidFill>
          <a:ln>
            <a:noFill/>
          </a:ln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theme" Target="../theme/theme4.xml"/></Relationships>
</file>

<file path=ppt/slideMasters/_rels/slideMaster3.xml.rels><?xml version="1.0" encoding="UTF-8" standalone="yes"?><Relationships xmlns="http://schemas.openxmlformats.org/package/2006/relationships"><Relationship Id="rId40" Type="http://schemas.openxmlformats.org/officeDocument/2006/relationships/slideLayout" Target="../slideLayouts/slideLayout53.xml"/><Relationship Id="rId42" Type="http://schemas.openxmlformats.org/officeDocument/2006/relationships/slideLayout" Target="../slideLayouts/slideLayout55.xml"/><Relationship Id="rId41" Type="http://schemas.openxmlformats.org/officeDocument/2006/relationships/slideLayout" Target="../slideLayouts/slideLayout54.xml"/><Relationship Id="rId44" Type="http://schemas.openxmlformats.org/officeDocument/2006/relationships/slideLayout" Target="../slideLayouts/slideLayout57.xml"/><Relationship Id="rId43" Type="http://schemas.openxmlformats.org/officeDocument/2006/relationships/slideLayout" Target="../slideLayouts/slideLayout56.xml"/><Relationship Id="rId46" Type="http://schemas.openxmlformats.org/officeDocument/2006/relationships/slideLayout" Target="../slideLayouts/slideLayout59.xml"/><Relationship Id="rId45" Type="http://schemas.openxmlformats.org/officeDocument/2006/relationships/slideLayout" Target="../slideLayouts/slideLayout58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48" Type="http://schemas.openxmlformats.org/officeDocument/2006/relationships/slideLayout" Target="../slideLayouts/slideLayout61.xml"/><Relationship Id="rId47" Type="http://schemas.openxmlformats.org/officeDocument/2006/relationships/slideLayout" Target="../slideLayouts/slideLayout60.xml"/><Relationship Id="rId49" Type="http://schemas.openxmlformats.org/officeDocument/2006/relationships/slideLayout" Target="../slideLayouts/slideLayout62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31" Type="http://schemas.openxmlformats.org/officeDocument/2006/relationships/slideLayout" Target="../slideLayouts/slideLayout44.xml"/><Relationship Id="rId30" Type="http://schemas.openxmlformats.org/officeDocument/2006/relationships/slideLayout" Target="../slideLayouts/slideLayout43.xml"/><Relationship Id="rId33" Type="http://schemas.openxmlformats.org/officeDocument/2006/relationships/slideLayout" Target="../slideLayouts/slideLayout46.xml"/><Relationship Id="rId32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48.xml"/><Relationship Id="rId34" Type="http://schemas.openxmlformats.org/officeDocument/2006/relationships/slideLayout" Target="../slideLayouts/slideLayout47.xml"/><Relationship Id="rId37" Type="http://schemas.openxmlformats.org/officeDocument/2006/relationships/slideLayout" Target="../slideLayouts/slideLayout50.xml"/><Relationship Id="rId36" Type="http://schemas.openxmlformats.org/officeDocument/2006/relationships/slideLayout" Target="../slideLayouts/slideLayout49.xml"/><Relationship Id="rId39" Type="http://schemas.openxmlformats.org/officeDocument/2006/relationships/slideLayout" Target="../slideLayouts/slideLayout52.xml"/><Relationship Id="rId38" Type="http://schemas.openxmlformats.org/officeDocument/2006/relationships/slideLayout" Target="../slideLayouts/slideLayout51.xml"/><Relationship Id="rId62" Type="http://schemas.openxmlformats.org/officeDocument/2006/relationships/slideLayout" Target="../slideLayouts/slideLayout75.xml"/><Relationship Id="rId61" Type="http://schemas.openxmlformats.org/officeDocument/2006/relationships/slideLayout" Target="../slideLayouts/slideLayout74.xml"/><Relationship Id="rId20" Type="http://schemas.openxmlformats.org/officeDocument/2006/relationships/slideLayout" Target="../slideLayouts/slideLayout33.xml"/><Relationship Id="rId64" Type="http://schemas.openxmlformats.org/officeDocument/2006/relationships/slideLayout" Target="../slideLayouts/slideLayout77.xml"/><Relationship Id="rId63" Type="http://schemas.openxmlformats.org/officeDocument/2006/relationships/slideLayout" Target="../slideLayouts/slideLayout76.xml"/><Relationship Id="rId22" Type="http://schemas.openxmlformats.org/officeDocument/2006/relationships/slideLayout" Target="../slideLayouts/slideLayout35.xml"/><Relationship Id="rId66" Type="http://schemas.openxmlformats.org/officeDocument/2006/relationships/theme" Target="../theme/theme2.xml"/><Relationship Id="rId21" Type="http://schemas.openxmlformats.org/officeDocument/2006/relationships/slideLayout" Target="../slideLayouts/slideLayout34.xml"/><Relationship Id="rId65" Type="http://schemas.openxmlformats.org/officeDocument/2006/relationships/slideLayout" Target="../slideLayouts/slideLayout78.xml"/><Relationship Id="rId24" Type="http://schemas.openxmlformats.org/officeDocument/2006/relationships/slideLayout" Target="../slideLayouts/slideLayout37.xml"/><Relationship Id="rId23" Type="http://schemas.openxmlformats.org/officeDocument/2006/relationships/slideLayout" Target="../slideLayouts/slideLayout36.xml"/><Relationship Id="rId60" Type="http://schemas.openxmlformats.org/officeDocument/2006/relationships/slideLayout" Target="../slideLayouts/slideLayout73.xml"/><Relationship Id="rId26" Type="http://schemas.openxmlformats.org/officeDocument/2006/relationships/slideLayout" Target="../slideLayouts/slideLayout39.xml"/><Relationship Id="rId25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1.xml"/><Relationship Id="rId27" Type="http://schemas.openxmlformats.org/officeDocument/2006/relationships/slideLayout" Target="../slideLayouts/slideLayout40.xml"/><Relationship Id="rId29" Type="http://schemas.openxmlformats.org/officeDocument/2006/relationships/slideLayout" Target="../slideLayouts/slideLayout42.xml"/><Relationship Id="rId51" Type="http://schemas.openxmlformats.org/officeDocument/2006/relationships/slideLayout" Target="../slideLayouts/slideLayout64.xml"/><Relationship Id="rId50" Type="http://schemas.openxmlformats.org/officeDocument/2006/relationships/slideLayout" Target="../slideLayouts/slideLayout63.xml"/><Relationship Id="rId53" Type="http://schemas.openxmlformats.org/officeDocument/2006/relationships/slideLayout" Target="../slideLayouts/slideLayout66.xml"/><Relationship Id="rId52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24.xml"/><Relationship Id="rId5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23.xml"/><Relationship Id="rId54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26.xml"/><Relationship Id="rId57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25.xml"/><Relationship Id="rId56" Type="http://schemas.openxmlformats.org/officeDocument/2006/relationships/slideLayout" Target="../slideLayouts/slideLayout69.xml"/><Relationship Id="rId15" Type="http://schemas.openxmlformats.org/officeDocument/2006/relationships/slideLayout" Target="../slideLayouts/slideLayout28.xml"/><Relationship Id="rId59" Type="http://schemas.openxmlformats.org/officeDocument/2006/relationships/slideLayout" Target="../slideLayouts/slideLayout72.xml"/><Relationship Id="rId14" Type="http://schemas.openxmlformats.org/officeDocument/2006/relationships/slideLayout" Target="../slideLayouts/slideLayout27.xml"/><Relationship Id="rId58" Type="http://schemas.openxmlformats.org/officeDocument/2006/relationships/slideLayout" Target="../slideLayouts/slideLayout71.xml"/><Relationship Id="rId17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29.xml"/><Relationship Id="rId19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  <p:sldLayoutId id="2147483717" r:id="rId57"/>
    <p:sldLayoutId id="2147483718" r:id="rId58"/>
    <p:sldLayoutId id="2147483719" r:id="rId59"/>
    <p:sldLayoutId id="2147483720" r:id="rId60"/>
    <p:sldLayoutId id="2147483721" r:id="rId61"/>
    <p:sldLayoutId id="2147483722" r:id="rId62"/>
    <p:sldLayoutId id="2147483723" r:id="rId63"/>
    <p:sldLayoutId id="2147483724" r:id="rId64"/>
    <p:sldLayoutId id="2147483725" r:id="rId6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6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82"/>
          <p:cNvSpPr txBox="1"/>
          <p:nvPr/>
        </p:nvSpPr>
        <p:spPr>
          <a:xfrm>
            <a:off x="464099" y="1496525"/>
            <a:ext cx="4639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 Black"/>
              <a:buNone/>
            </a:pPr>
            <a:r>
              <a:rPr b="1" lang="en" sz="36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AES Hardware Acceleration</a:t>
            </a:r>
            <a:endParaRPr sz="500"/>
          </a:p>
        </p:txBody>
      </p:sp>
      <p:cxnSp>
        <p:nvCxnSpPr>
          <p:cNvPr id="296" name="Google Shape;296;p82"/>
          <p:cNvCxnSpPr/>
          <p:nvPr/>
        </p:nvCxnSpPr>
        <p:spPr>
          <a:xfrm>
            <a:off x="533945" y="2886370"/>
            <a:ext cx="4723856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97" name="Google Shape;297;p82"/>
          <p:cNvSpPr txBox="1"/>
          <p:nvPr/>
        </p:nvSpPr>
        <p:spPr>
          <a:xfrm>
            <a:off x="464095" y="3043532"/>
            <a:ext cx="5025600" cy="111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"/>
          </a:p>
        </p:txBody>
      </p:sp>
      <p:sp>
        <p:nvSpPr>
          <p:cNvPr id="298" name="Google Shape;298;p82"/>
          <p:cNvSpPr txBox="1"/>
          <p:nvPr/>
        </p:nvSpPr>
        <p:spPr>
          <a:xfrm>
            <a:off x="578393" y="1241249"/>
            <a:ext cx="1644000" cy="2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Spring </a:t>
            </a:r>
            <a:r>
              <a:rPr b="1" lang="en" sz="11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2024</a:t>
            </a:r>
            <a:endParaRPr sz="500"/>
          </a:p>
        </p:txBody>
      </p:sp>
      <p:grpSp>
        <p:nvGrpSpPr>
          <p:cNvPr id="299" name="Google Shape;299;p82"/>
          <p:cNvGrpSpPr/>
          <p:nvPr/>
        </p:nvGrpSpPr>
        <p:grpSpPr>
          <a:xfrm>
            <a:off x="8915400" y="0"/>
            <a:ext cx="228600" cy="5143500"/>
            <a:chOff x="23774400" y="0"/>
            <a:chExt cx="609600" cy="13716000"/>
          </a:xfrm>
        </p:grpSpPr>
        <p:sp>
          <p:nvSpPr>
            <p:cNvPr id="300" name="Google Shape;300;p82"/>
            <p:cNvSpPr/>
            <p:nvPr/>
          </p:nvSpPr>
          <p:spPr>
            <a:xfrm>
              <a:off x="23774400" y="0"/>
              <a:ext cx="609600" cy="11176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17150" lIns="34275" spcFirstLastPara="1" rIns="34275" wrap="square" tIns="1715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" name="Google Shape;301;p82"/>
            <p:cNvSpPr/>
            <p:nvPr/>
          </p:nvSpPr>
          <p:spPr>
            <a:xfrm>
              <a:off x="23774400" y="11176000"/>
              <a:ext cx="609600" cy="25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17150" lIns="34275" spcFirstLastPara="1" rIns="34275" wrap="square" tIns="1715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2" name="Google Shape;302;p82"/>
          <p:cNvSpPr txBox="1"/>
          <p:nvPr/>
        </p:nvSpPr>
        <p:spPr>
          <a:xfrm>
            <a:off x="464095" y="4505667"/>
            <a:ext cx="4063500" cy="2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Allen Jiang &amp; Shrihari Shanmugasundaram</a:t>
            </a:r>
            <a:endParaRPr sz="5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University of Texas at Austin</a:t>
            </a:r>
            <a:endParaRPr sz="5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91"/>
          <p:cNvSpPr txBox="1"/>
          <p:nvPr/>
        </p:nvSpPr>
        <p:spPr>
          <a:xfrm>
            <a:off x="924921" y="1310825"/>
            <a:ext cx="5575500" cy="3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DFSM Design</a:t>
            </a:r>
            <a:endParaRPr sz="500"/>
          </a:p>
        </p:txBody>
      </p:sp>
      <p:sp>
        <p:nvSpPr>
          <p:cNvPr id="386" name="Google Shape;386;p91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rgbClr val="3D3D3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87" name="Google Shape;387;p91"/>
          <p:cNvGrpSpPr/>
          <p:nvPr/>
        </p:nvGrpSpPr>
        <p:grpSpPr>
          <a:xfrm>
            <a:off x="1356200" y="1660325"/>
            <a:ext cx="6517925" cy="2567400"/>
            <a:chOff x="1356200" y="1660325"/>
            <a:chExt cx="6517925" cy="2567400"/>
          </a:xfrm>
        </p:grpSpPr>
        <p:sp>
          <p:nvSpPr>
            <p:cNvPr id="388" name="Google Shape;388;p91"/>
            <p:cNvSpPr/>
            <p:nvPr/>
          </p:nvSpPr>
          <p:spPr>
            <a:xfrm>
              <a:off x="1356200" y="2598038"/>
              <a:ext cx="1036500" cy="16296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/>
                <a:t>Burst Master Controller</a:t>
              </a:r>
              <a:br>
                <a:rPr lang="en" sz="1200"/>
              </a:br>
              <a:r>
                <a:rPr lang="en" sz="800"/>
                <a:t>Reads from OCM</a:t>
              </a:r>
              <a:endParaRPr sz="800"/>
            </a:p>
          </p:txBody>
        </p:sp>
        <p:sp>
          <p:nvSpPr>
            <p:cNvPr id="389" name="Google Shape;389;p91"/>
            <p:cNvSpPr/>
            <p:nvPr/>
          </p:nvSpPr>
          <p:spPr>
            <a:xfrm>
              <a:off x="2786150" y="2598125"/>
              <a:ext cx="877200" cy="16296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/>
                <a:t>Plaintext FIFO</a:t>
              </a:r>
              <a:br>
                <a:rPr lang="en" sz="1200"/>
              </a:br>
              <a:r>
                <a:rPr lang="en" sz="800"/>
                <a:t>16 x 128-bit</a:t>
              </a:r>
              <a:endParaRPr sz="400"/>
            </a:p>
          </p:txBody>
        </p:sp>
        <p:sp>
          <p:nvSpPr>
            <p:cNvPr id="390" name="Google Shape;390;p91"/>
            <p:cNvSpPr/>
            <p:nvPr/>
          </p:nvSpPr>
          <p:spPr>
            <a:xfrm>
              <a:off x="5183300" y="1660325"/>
              <a:ext cx="877200" cy="7464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/>
                <a:t>AES Core</a:t>
              </a:r>
              <a:endParaRPr sz="1200"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en" sz="800"/>
                <a:t>tiny_aes</a:t>
              </a:r>
              <a:endParaRPr/>
            </a:p>
          </p:txBody>
        </p:sp>
        <p:sp>
          <p:nvSpPr>
            <p:cNvPr id="391" name="Google Shape;391;p91"/>
            <p:cNvSpPr/>
            <p:nvPr/>
          </p:nvSpPr>
          <p:spPr>
            <a:xfrm>
              <a:off x="5183300" y="2598125"/>
              <a:ext cx="877200" cy="16296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/>
                <a:t>CTR</a:t>
              </a:r>
              <a:r>
                <a:rPr lang="en" sz="1200"/>
                <a:t> FIFO</a:t>
              </a:r>
              <a:br>
                <a:rPr lang="en" sz="1200"/>
              </a:br>
              <a:r>
                <a:rPr lang="en" sz="800"/>
                <a:t>16 x 128-bit</a:t>
              </a:r>
              <a:endParaRPr sz="1200"/>
            </a:p>
          </p:txBody>
        </p:sp>
        <p:sp>
          <p:nvSpPr>
            <p:cNvPr id="392" name="Google Shape;392;p91"/>
            <p:cNvSpPr/>
            <p:nvPr/>
          </p:nvSpPr>
          <p:spPr>
            <a:xfrm>
              <a:off x="3984725" y="2309225"/>
              <a:ext cx="877200" cy="2889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/>
                <a:t>Counter</a:t>
              </a:r>
              <a:endParaRPr sz="800"/>
            </a:p>
          </p:txBody>
        </p:sp>
        <p:grpSp>
          <p:nvGrpSpPr>
            <p:cNvPr id="393" name="Google Shape;393;p91"/>
            <p:cNvGrpSpPr/>
            <p:nvPr/>
          </p:nvGrpSpPr>
          <p:grpSpPr>
            <a:xfrm>
              <a:off x="6358345" y="3268361"/>
              <a:ext cx="301444" cy="288972"/>
              <a:chOff x="6030175" y="1288675"/>
              <a:chExt cx="2066100" cy="2094000"/>
            </a:xfrm>
          </p:grpSpPr>
          <p:sp>
            <p:nvSpPr>
              <p:cNvPr id="394" name="Google Shape;394;p91"/>
              <p:cNvSpPr/>
              <p:nvPr/>
            </p:nvSpPr>
            <p:spPr>
              <a:xfrm>
                <a:off x="6030175" y="1288675"/>
                <a:ext cx="2066100" cy="2094000"/>
              </a:xfrm>
              <a:prstGeom prst="ellipse">
                <a:avLst/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395" name="Google Shape;395;p91"/>
              <p:cNvCxnSpPr>
                <a:stCxn id="394" idx="1"/>
                <a:endCxn id="394" idx="5"/>
              </p:cNvCxnSpPr>
              <p:nvPr/>
            </p:nvCxnSpPr>
            <p:spPr>
              <a:xfrm>
                <a:off x="6332748" y="1595334"/>
                <a:ext cx="1461000" cy="14808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96" name="Google Shape;396;p91"/>
              <p:cNvCxnSpPr>
                <a:stCxn id="394" idx="7"/>
                <a:endCxn id="394" idx="3"/>
              </p:cNvCxnSpPr>
              <p:nvPr/>
            </p:nvCxnSpPr>
            <p:spPr>
              <a:xfrm flipH="1">
                <a:off x="6332702" y="1595334"/>
                <a:ext cx="1461000" cy="14808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397" name="Google Shape;397;p91"/>
            <p:cNvSpPr/>
            <p:nvPr/>
          </p:nvSpPr>
          <p:spPr>
            <a:xfrm>
              <a:off x="6957625" y="2598125"/>
              <a:ext cx="916500" cy="16296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/>
                <a:t>Ciphertext</a:t>
              </a:r>
              <a:r>
                <a:rPr lang="en" sz="1200"/>
                <a:t> FIFO</a:t>
              </a:r>
              <a:br>
                <a:rPr lang="en" sz="1200"/>
              </a:br>
              <a:r>
                <a:rPr lang="en" sz="800"/>
                <a:t>16 x 128-bit</a:t>
              </a:r>
              <a:endParaRPr sz="1200"/>
            </a:p>
          </p:txBody>
        </p:sp>
        <p:sp>
          <p:nvSpPr>
            <p:cNvPr id="398" name="Google Shape;398;p91"/>
            <p:cNvSpPr/>
            <p:nvPr/>
          </p:nvSpPr>
          <p:spPr>
            <a:xfrm>
              <a:off x="3984725" y="2598125"/>
              <a:ext cx="877200" cy="16296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/>
                <a:t>CTR Controller</a:t>
              </a:r>
              <a:endParaRPr sz="400"/>
            </a:p>
          </p:txBody>
        </p:sp>
      </p:grpSp>
      <p:sp>
        <p:nvSpPr>
          <p:cNvPr id="399" name="Google Shape;399;p91"/>
          <p:cNvSpPr/>
          <p:nvPr/>
        </p:nvSpPr>
        <p:spPr>
          <a:xfrm>
            <a:off x="359500" y="2983575"/>
            <a:ext cx="865800" cy="8055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Burst Master</a:t>
            </a:r>
            <a:endParaRPr sz="900"/>
          </a:p>
        </p:txBody>
      </p:sp>
      <p:sp>
        <p:nvSpPr>
          <p:cNvPr id="400" name="Google Shape;400;p91"/>
          <p:cNvSpPr/>
          <p:nvPr/>
        </p:nvSpPr>
        <p:spPr>
          <a:xfrm>
            <a:off x="8005025" y="2983575"/>
            <a:ext cx="865800" cy="8055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Burst Master</a:t>
            </a:r>
            <a:endParaRPr sz="900"/>
          </a:p>
        </p:txBody>
      </p:sp>
      <p:cxnSp>
        <p:nvCxnSpPr>
          <p:cNvPr id="401" name="Google Shape;401;p91"/>
          <p:cNvCxnSpPr>
            <a:stCxn id="388" idx="3"/>
            <a:endCxn id="389" idx="1"/>
          </p:cNvCxnSpPr>
          <p:nvPr/>
        </p:nvCxnSpPr>
        <p:spPr>
          <a:xfrm>
            <a:off x="2392700" y="3412838"/>
            <a:ext cx="393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02" name="Google Shape;402;p91"/>
          <p:cNvCxnSpPr>
            <a:stCxn id="389" idx="3"/>
            <a:endCxn id="398" idx="1"/>
          </p:cNvCxnSpPr>
          <p:nvPr/>
        </p:nvCxnSpPr>
        <p:spPr>
          <a:xfrm>
            <a:off x="3663350" y="3412925"/>
            <a:ext cx="3213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03" name="Google Shape;403;p91"/>
          <p:cNvCxnSpPr>
            <a:stCxn id="398" idx="3"/>
            <a:endCxn id="391" idx="1"/>
          </p:cNvCxnSpPr>
          <p:nvPr/>
        </p:nvCxnSpPr>
        <p:spPr>
          <a:xfrm>
            <a:off x="4861925" y="3412925"/>
            <a:ext cx="3213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04" name="Google Shape;404;p91"/>
          <p:cNvCxnSpPr>
            <a:stCxn id="391" idx="3"/>
            <a:endCxn id="394" idx="2"/>
          </p:cNvCxnSpPr>
          <p:nvPr/>
        </p:nvCxnSpPr>
        <p:spPr>
          <a:xfrm>
            <a:off x="6060500" y="3412925"/>
            <a:ext cx="297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05" name="Google Shape;405;p91"/>
          <p:cNvCxnSpPr>
            <a:endCxn id="394" idx="0"/>
          </p:cNvCxnSpPr>
          <p:nvPr/>
        </p:nvCxnSpPr>
        <p:spPr>
          <a:xfrm flipH="1" rot="-5400000">
            <a:off x="5665017" y="2424311"/>
            <a:ext cx="1237200" cy="450900"/>
          </a:xfrm>
          <a:prstGeom prst="bentConnector3">
            <a:avLst>
              <a:gd fmla="val -7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06" name="Google Shape;406;p91"/>
          <p:cNvCxnSpPr>
            <a:stCxn id="392" idx="0"/>
            <a:endCxn id="390" idx="1"/>
          </p:cNvCxnSpPr>
          <p:nvPr/>
        </p:nvCxnSpPr>
        <p:spPr>
          <a:xfrm rot="-5400000">
            <a:off x="4665425" y="1791425"/>
            <a:ext cx="275700" cy="759900"/>
          </a:xfrm>
          <a:prstGeom prst="bentConnector2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07" name="Google Shape;407;p91"/>
          <p:cNvCxnSpPr>
            <a:stCxn id="394" idx="6"/>
            <a:endCxn id="397" idx="1"/>
          </p:cNvCxnSpPr>
          <p:nvPr/>
        </p:nvCxnSpPr>
        <p:spPr>
          <a:xfrm>
            <a:off x="6659789" y="3412847"/>
            <a:ext cx="297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08" name="Google Shape;408;p91"/>
          <p:cNvSpPr/>
          <p:nvPr/>
        </p:nvSpPr>
        <p:spPr>
          <a:xfrm>
            <a:off x="3984650" y="753800"/>
            <a:ext cx="3889500" cy="332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30 Cycle Delay Pipeline</a:t>
            </a:r>
            <a:endParaRPr sz="800"/>
          </a:p>
        </p:txBody>
      </p:sp>
      <p:cxnSp>
        <p:nvCxnSpPr>
          <p:cNvPr id="409" name="Google Shape;409;p91"/>
          <p:cNvCxnSpPr/>
          <p:nvPr/>
        </p:nvCxnSpPr>
        <p:spPr>
          <a:xfrm rot="10800000">
            <a:off x="4419025" y="1087700"/>
            <a:ext cx="300" cy="1216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10" name="Google Shape;410;p91"/>
          <p:cNvCxnSpPr>
            <a:stCxn id="397" idx="0"/>
          </p:cNvCxnSpPr>
          <p:nvPr/>
        </p:nvCxnSpPr>
        <p:spPr>
          <a:xfrm flipH="1" rot="10800000">
            <a:off x="7415875" y="1090625"/>
            <a:ext cx="600" cy="1507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triangle"/>
            <a:tailEnd len="med" w="med" type="none"/>
          </a:ln>
        </p:spPr>
      </p:cxnSp>
      <p:sp>
        <p:nvSpPr>
          <p:cNvPr id="411" name="Google Shape;411;p91"/>
          <p:cNvSpPr txBox="1"/>
          <p:nvPr/>
        </p:nvSpPr>
        <p:spPr>
          <a:xfrm>
            <a:off x="7230800" y="2511250"/>
            <a:ext cx="9255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/>
              <a:t>wr_en</a:t>
            </a:r>
            <a:endParaRPr sz="600"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92"/>
          <p:cNvSpPr txBox="1"/>
          <p:nvPr/>
        </p:nvSpPr>
        <p:spPr>
          <a:xfrm>
            <a:off x="924921" y="1310825"/>
            <a:ext cx="5575500" cy="3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Application code</a:t>
            </a:r>
            <a:endParaRPr sz="500"/>
          </a:p>
        </p:txBody>
      </p:sp>
      <p:sp>
        <p:nvSpPr>
          <p:cNvPr id="417" name="Google Shape;417;p92"/>
          <p:cNvSpPr txBox="1"/>
          <p:nvPr/>
        </p:nvSpPr>
        <p:spPr>
          <a:xfrm>
            <a:off x="924927" y="2034586"/>
            <a:ext cx="5616300" cy="27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-3048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</a:rPr>
              <a:t>Command-line program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</a:rPr>
              <a:t>Arguments</a:t>
            </a:r>
            <a:r>
              <a:rPr lang="en" sz="1200">
                <a:solidFill>
                  <a:schemeClr val="dk1"/>
                </a:solidFill>
              </a:rPr>
              <a:t>    </a:t>
            </a:r>
            <a:endParaRPr sz="1200">
              <a:solidFill>
                <a:schemeClr val="dk1"/>
              </a:solidFill>
            </a:endParaRPr>
          </a:p>
          <a:p>
            <a:pPr indent="-304800" lvl="1" marL="9144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 sz="1200">
                <a:solidFill>
                  <a:schemeClr val="dk1"/>
                </a:solidFill>
              </a:rPr>
              <a:t>Plaintext file path</a:t>
            </a:r>
            <a:endParaRPr sz="1200">
              <a:solidFill>
                <a:schemeClr val="dk1"/>
              </a:solidFill>
            </a:endParaRPr>
          </a:p>
          <a:p>
            <a:pPr indent="-304800" lvl="1" marL="9144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 sz="1200">
                <a:solidFill>
                  <a:schemeClr val="dk1"/>
                </a:solidFill>
              </a:rPr>
              <a:t>AES key</a:t>
            </a:r>
            <a:endParaRPr sz="1200">
              <a:solidFill>
                <a:schemeClr val="dk1"/>
              </a:solidFill>
            </a:endParaRPr>
          </a:p>
          <a:p>
            <a:pPr indent="-304800" lvl="1" marL="9144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 sz="1200">
                <a:solidFill>
                  <a:schemeClr val="dk1"/>
                </a:solidFill>
              </a:rPr>
              <a:t>Initial value</a:t>
            </a:r>
            <a:endParaRPr sz="1200">
              <a:solidFill>
                <a:schemeClr val="dk1"/>
              </a:solidFill>
            </a:endParaRPr>
          </a:p>
          <a:p>
            <a:pPr indent="-304800" lvl="1" marL="9144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 sz="1200">
                <a:solidFill>
                  <a:schemeClr val="dk1"/>
                </a:solidFill>
              </a:rPr>
              <a:t>Ciphertext file path (output)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</a:rPr>
              <a:t>Process</a:t>
            </a:r>
            <a:r>
              <a:rPr lang="en" sz="1200">
                <a:solidFill>
                  <a:schemeClr val="dk1"/>
                </a:solidFill>
              </a:rPr>
              <a:t>    </a:t>
            </a:r>
            <a:endParaRPr sz="1200">
              <a:solidFill>
                <a:schemeClr val="dk1"/>
              </a:solidFill>
            </a:endParaRPr>
          </a:p>
          <a:p>
            <a:pPr indent="-304800" lvl="0" marL="9144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</a:pPr>
            <a:r>
              <a:rPr lang="en" sz="1200">
                <a:solidFill>
                  <a:schemeClr val="dk1"/>
                </a:solidFill>
              </a:rPr>
              <a:t>Move data from input file -&gt; OCM </a:t>
            </a:r>
            <a:endParaRPr sz="1200">
              <a:solidFill>
                <a:schemeClr val="dk1"/>
              </a:solidFill>
            </a:endParaRPr>
          </a:p>
          <a:p>
            <a:pPr indent="-304800" lvl="0" marL="9144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</a:pPr>
            <a:r>
              <a:rPr lang="en" sz="1200">
                <a:solidFill>
                  <a:schemeClr val="dk1"/>
                </a:solidFill>
              </a:rPr>
              <a:t>Configure and start accelerator</a:t>
            </a:r>
            <a:endParaRPr sz="1200">
              <a:solidFill>
                <a:schemeClr val="dk1"/>
              </a:solidFill>
            </a:endParaRPr>
          </a:p>
          <a:p>
            <a:pPr indent="-304800" lvl="0" marL="9144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</a:pPr>
            <a:r>
              <a:rPr lang="en" sz="1200">
                <a:solidFill>
                  <a:schemeClr val="dk1"/>
                </a:solidFill>
              </a:rPr>
              <a:t>Busy-wait for accelerator to finish</a:t>
            </a:r>
            <a:endParaRPr sz="1200">
              <a:solidFill>
                <a:schemeClr val="dk1"/>
              </a:solidFill>
            </a:endParaRPr>
          </a:p>
          <a:p>
            <a:pPr indent="-304800" lvl="0" marL="9144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</a:pPr>
            <a:r>
              <a:rPr lang="en" sz="1200">
                <a:solidFill>
                  <a:schemeClr val="dk1"/>
                </a:solidFill>
              </a:rPr>
              <a:t>Move data from OCM -&gt; output file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418" name="Google Shape;418;p92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rgbClr val="3D3D3D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93"/>
          <p:cNvSpPr txBox="1"/>
          <p:nvPr/>
        </p:nvSpPr>
        <p:spPr>
          <a:xfrm>
            <a:off x="924921" y="1310825"/>
            <a:ext cx="5575500" cy="3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Automated Testing</a:t>
            </a:r>
            <a:endParaRPr sz="500"/>
          </a:p>
        </p:txBody>
      </p:sp>
      <p:sp>
        <p:nvSpPr>
          <p:cNvPr id="424" name="Google Shape;424;p93"/>
          <p:cNvSpPr txBox="1"/>
          <p:nvPr/>
        </p:nvSpPr>
        <p:spPr>
          <a:xfrm>
            <a:off x="924927" y="2110786"/>
            <a:ext cx="5616300" cy="24360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-3048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</a:rPr>
              <a:t>Developed Python tool to wrap around application program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</a:rPr>
              <a:t>Performs automated unit testing</a:t>
            </a:r>
            <a:endParaRPr sz="1200">
              <a:solidFill>
                <a:schemeClr val="dk1"/>
              </a:solidFill>
            </a:endParaRPr>
          </a:p>
          <a:p>
            <a:pPr indent="-304800" lvl="1" marL="9144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 sz="1200">
                <a:solidFill>
                  <a:schemeClr val="dk1"/>
                </a:solidFill>
              </a:rPr>
              <a:t>Generates</a:t>
            </a:r>
            <a:r>
              <a:rPr lang="en" sz="1200">
                <a:solidFill>
                  <a:schemeClr val="dk1"/>
                </a:solidFill>
              </a:rPr>
              <a:t>    </a:t>
            </a:r>
            <a:endParaRPr sz="1200">
              <a:solidFill>
                <a:schemeClr val="dk1"/>
              </a:solidFill>
            </a:endParaRPr>
          </a:p>
          <a:p>
            <a:pPr indent="-304800" lvl="2" marL="13716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</a:pPr>
            <a:r>
              <a:rPr lang="en" sz="1200">
                <a:solidFill>
                  <a:schemeClr val="dk1"/>
                </a:solidFill>
              </a:rPr>
              <a:t>Random plaintext file</a:t>
            </a:r>
            <a:endParaRPr sz="1200">
              <a:solidFill>
                <a:schemeClr val="dk1"/>
              </a:solidFill>
            </a:endParaRPr>
          </a:p>
          <a:p>
            <a:pPr indent="-304800" lvl="2" marL="13716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</a:pPr>
            <a:r>
              <a:rPr lang="en" sz="1200">
                <a:solidFill>
                  <a:schemeClr val="dk1"/>
                </a:solidFill>
              </a:rPr>
              <a:t>Random key</a:t>
            </a:r>
            <a:endParaRPr sz="1200">
              <a:solidFill>
                <a:schemeClr val="dk1"/>
              </a:solidFill>
            </a:endParaRPr>
          </a:p>
          <a:p>
            <a:pPr indent="-304800" lvl="2" marL="13716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</a:pPr>
            <a:r>
              <a:rPr lang="en" sz="1200">
                <a:solidFill>
                  <a:schemeClr val="dk1"/>
                </a:solidFill>
              </a:rPr>
              <a:t>Random IV</a:t>
            </a:r>
            <a:endParaRPr sz="1200">
              <a:solidFill>
                <a:schemeClr val="dk1"/>
              </a:solidFill>
            </a:endParaRPr>
          </a:p>
          <a:p>
            <a:pPr indent="-304800" lvl="1" marL="9144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 sz="1200">
                <a:solidFill>
                  <a:schemeClr val="dk1"/>
                </a:solidFill>
              </a:rPr>
              <a:t>Evaluates ciphertext using pyaes library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</a:rPr>
              <a:t>Tracks and compares CPU vs accelerator timings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</a:rPr>
              <a:t>Accelerator passes all tests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425" name="Google Shape;425;p93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rgbClr val="3D3D3D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" name="Google Shape;430;p9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14287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31" name="Google Shape;431;p9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CA7306"/>
              </a:gs>
              <a:gs pos="50000">
                <a:srgbClr val="F8971F">
                  <a:alpha val="50980"/>
                </a:srgbClr>
              </a:gs>
              <a:gs pos="100000">
                <a:srgbClr val="FAC078"/>
              </a:gs>
            </a:gsLst>
            <a:lin ang="13500032" scaled="0"/>
          </a:gradFill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2" name="Google Shape;432;p94"/>
          <p:cNvSpPr/>
          <p:nvPr/>
        </p:nvSpPr>
        <p:spPr>
          <a:xfrm rot="5400000">
            <a:off x="9029678" y="593251"/>
            <a:ext cx="228600" cy="3957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3" name="Google Shape;433;p94"/>
          <p:cNvSpPr txBox="1"/>
          <p:nvPr/>
        </p:nvSpPr>
        <p:spPr>
          <a:xfrm>
            <a:off x="464095" y="1914525"/>
            <a:ext cx="59151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 Black"/>
              <a:buNone/>
            </a:pPr>
            <a:r>
              <a:rPr b="1" lang="en" sz="36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Results</a:t>
            </a:r>
            <a:endParaRPr sz="500"/>
          </a:p>
        </p:txBody>
      </p:sp>
    </p:spTree>
  </p:cSld>
  <p:clrMapOvr>
    <a:masterClrMapping/>
  </p:clrMapOvr>
  <p:transition spd="slow">
    <p:push dir="r"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95"/>
          <p:cNvSpPr txBox="1"/>
          <p:nvPr/>
        </p:nvSpPr>
        <p:spPr>
          <a:xfrm>
            <a:off x="924926" y="1310825"/>
            <a:ext cx="5218200" cy="3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Timing Comparison</a:t>
            </a:r>
            <a:endParaRPr sz="500"/>
          </a:p>
        </p:txBody>
      </p:sp>
      <p:sp>
        <p:nvSpPr>
          <p:cNvPr id="439" name="Google Shape;439;p95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rgbClr val="3D3D3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40" name="Google Shape;440;p95"/>
          <p:cNvGraphicFramePr/>
          <p:nvPr/>
        </p:nvGraphicFramePr>
        <p:xfrm>
          <a:off x="952500" y="1897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{280852DE-3340-4236-B815-0C4F2E77A3EB}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Length / Key Bitlength</a:t>
                      </a:r>
                      <a:endParaRPr b="1"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AES-128</a:t>
                      </a:r>
                      <a:endParaRPr b="1"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AES-192</a:t>
                      </a:r>
                      <a:endParaRPr b="1"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AES-256</a:t>
                      </a:r>
                      <a:endParaRPr b="1" sz="12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10 bytes</a:t>
                      </a:r>
                      <a:endParaRPr b="1"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CPU</a:t>
                      </a:r>
                      <a:r>
                        <a:rPr lang="en" sz="1000"/>
                        <a:t> </a:t>
                      </a:r>
                      <a:r>
                        <a:rPr lang="en" sz="1000"/>
                        <a:t>        </a:t>
                      </a:r>
                      <a:r>
                        <a:rPr lang="en" sz="1000"/>
                        <a:t> 1853 us</a:t>
                      </a:r>
                      <a:endParaRPr sz="1000"/>
                    </a:p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Accelerator </a:t>
                      </a:r>
                      <a:r>
                        <a:rPr lang="en" sz="1000"/>
                        <a:t>        </a:t>
                      </a:r>
                      <a:r>
                        <a:rPr lang="en" sz="1000"/>
                        <a:t>     12 us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CPU</a:t>
                      </a:r>
                      <a:r>
                        <a:rPr lang="en" sz="1000"/>
                        <a:t>    </a:t>
                      </a:r>
                      <a:r>
                        <a:rPr lang="en" sz="1000"/>
                        <a:t>     </a:t>
                      </a:r>
                      <a:r>
                        <a:rPr lang="en" sz="1000"/>
                        <a:t> 1931 us</a:t>
                      </a:r>
                      <a:endParaRPr sz="1000"/>
                    </a:p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Accelerator </a:t>
                      </a:r>
                      <a:r>
                        <a:rPr lang="en" sz="1000"/>
                        <a:t>             </a:t>
                      </a:r>
                      <a:r>
                        <a:rPr lang="en" sz="1000"/>
                        <a:t>20 us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CPU</a:t>
                      </a:r>
                      <a:r>
                        <a:rPr lang="en" sz="1000"/>
                        <a:t> </a:t>
                      </a:r>
                      <a:r>
                        <a:rPr lang="en" sz="1000"/>
                        <a:t>        </a:t>
                      </a:r>
                      <a:r>
                        <a:rPr lang="en" sz="1000"/>
                        <a:t> 2203 us</a:t>
                      </a:r>
                      <a:endParaRPr sz="1000"/>
                    </a:p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Accelerator </a:t>
                      </a:r>
                      <a:r>
                        <a:rPr lang="en" sz="1000"/>
                        <a:t>        </a:t>
                      </a:r>
                      <a:r>
                        <a:rPr lang="en" sz="1000"/>
                        <a:t> </a:t>
                      </a:r>
                      <a:r>
                        <a:rPr lang="en" sz="1000"/>
                        <a:t>    </a:t>
                      </a:r>
                      <a:r>
                        <a:rPr lang="en" sz="1000"/>
                        <a:t>18 us</a:t>
                      </a:r>
                      <a:endParaRPr sz="10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100 bytes</a:t>
                      </a:r>
                      <a:endParaRPr b="1"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CPU</a:t>
                      </a:r>
                      <a:r>
                        <a:rPr lang="en" sz="1000"/>
                        <a:t> </a:t>
                      </a:r>
                      <a:r>
                        <a:rPr lang="en" sz="1000"/>
                        <a:t>        </a:t>
                      </a:r>
                      <a:r>
                        <a:rPr lang="en" sz="1000"/>
                        <a:t> 4463 us</a:t>
                      </a:r>
                      <a:endParaRPr sz="1000"/>
                    </a:p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Accelerator </a:t>
                      </a:r>
                      <a:r>
                        <a:rPr lang="en" sz="1000"/>
                        <a:t>        </a:t>
                      </a:r>
                      <a:r>
                        <a:rPr lang="en" sz="1000"/>
                        <a:t>     17 us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CPU</a:t>
                      </a:r>
                      <a:r>
                        <a:rPr lang="en" sz="1000"/>
                        <a:t> </a:t>
                      </a:r>
                      <a:r>
                        <a:rPr lang="en" sz="1000"/>
                        <a:t>        </a:t>
                      </a:r>
                      <a:r>
                        <a:rPr lang="en" sz="1000"/>
                        <a:t> 5541 us</a:t>
                      </a:r>
                      <a:endParaRPr sz="1000"/>
                    </a:p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Accelerator </a:t>
                      </a:r>
                      <a:r>
                        <a:rPr lang="en" sz="1000"/>
                        <a:t>        </a:t>
                      </a:r>
                      <a:r>
                        <a:rPr lang="en" sz="1000"/>
                        <a:t> </a:t>
                      </a:r>
                      <a:r>
                        <a:rPr lang="en" sz="1000"/>
                        <a:t>    </a:t>
                      </a:r>
                      <a:r>
                        <a:rPr lang="en" sz="1000"/>
                        <a:t>22 us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CPU</a:t>
                      </a:r>
                      <a:r>
                        <a:rPr lang="en" sz="1000"/>
                        <a:t> </a:t>
                      </a:r>
                      <a:r>
                        <a:rPr lang="en" sz="1000"/>
                        <a:t>        </a:t>
                      </a:r>
                      <a:r>
                        <a:rPr lang="en" sz="1000"/>
                        <a:t> 5856 us</a:t>
                      </a:r>
                      <a:endParaRPr sz="1000"/>
                    </a:p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Accelerator </a:t>
                      </a:r>
                      <a:r>
                        <a:rPr lang="en" sz="1000"/>
                        <a:t>        </a:t>
                      </a:r>
                      <a:r>
                        <a:rPr lang="en" sz="1000"/>
                        <a:t> </a:t>
                      </a:r>
                      <a:r>
                        <a:rPr lang="en" sz="1000"/>
                        <a:t>    </a:t>
                      </a:r>
                      <a:r>
                        <a:rPr lang="en" sz="1000"/>
                        <a:t>18 us</a:t>
                      </a:r>
                      <a:endParaRPr sz="10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1,000 bytes</a:t>
                      </a:r>
                      <a:endParaRPr b="1"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CPU</a:t>
                      </a:r>
                      <a:r>
                        <a:rPr lang="en" sz="1000"/>
                        <a:t> </a:t>
                      </a:r>
                      <a:r>
                        <a:rPr lang="en" sz="1000"/>
                        <a:t>      </a:t>
                      </a:r>
                      <a:r>
                        <a:rPr lang="en" sz="1000"/>
                        <a:t> 29019 us</a:t>
                      </a:r>
                      <a:endParaRPr sz="1000"/>
                    </a:p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Accelerator </a:t>
                      </a:r>
                      <a:r>
                        <a:rPr lang="en" sz="1000"/>
                        <a:t>      </a:t>
                      </a:r>
                      <a:r>
                        <a:rPr lang="en" sz="1000"/>
                        <a:t>  </a:t>
                      </a:r>
                      <a:r>
                        <a:rPr lang="en" sz="1000"/>
                        <a:t>     </a:t>
                      </a:r>
                      <a:r>
                        <a:rPr lang="en" sz="1000"/>
                        <a:t>31 us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CPU</a:t>
                      </a:r>
                      <a:r>
                        <a:rPr lang="en" sz="1000"/>
                        <a:t> </a:t>
                      </a:r>
                      <a:r>
                        <a:rPr lang="en" sz="1000"/>
                        <a:t>      </a:t>
                      </a:r>
                      <a:r>
                        <a:rPr lang="en" sz="1000"/>
                        <a:t> 34118 us</a:t>
                      </a:r>
                      <a:endParaRPr sz="1000"/>
                    </a:p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Accelerator </a:t>
                      </a:r>
                      <a:r>
                        <a:rPr lang="en" sz="1000"/>
                        <a:t>      </a:t>
                      </a:r>
                      <a:r>
                        <a:rPr lang="en" sz="1000"/>
                        <a:t> </a:t>
                      </a:r>
                      <a:r>
                        <a:rPr lang="en" sz="1000"/>
                        <a:t>      </a:t>
                      </a:r>
                      <a:r>
                        <a:rPr lang="en" sz="1000"/>
                        <a:t>29 us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CPU</a:t>
                      </a:r>
                      <a:r>
                        <a:rPr lang="en" sz="1000"/>
                        <a:t> </a:t>
                      </a:r>
                      <a:r>
                        <a:rPr lang="en" sz="1000"/>
                        <a:t>      </a:t>
                      </a:r>
                      <a:r>
                        <a:rPr lang="en" sz="1000"/>
                        <a:t> 39960 us</a:t>
                      </a:r>
                      <a:endParaRPr sz="1000"/>
                    </a:p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Accelerator </a:t>
                      </a:r>
                      <a:r>
                        <a:rPr lang="en" sz="1000"/>
                        <a:t>      </a:t>
                      </a:r>
                      <a:r>
                        <a:rPr lang="en" sz="1000"/>
                        <a:t> </a:t>
                      </a:r>
                      <a:r>
                        <a:rPr lang="en" sz="1000"/>
                        <a:t>      </a:t>
                      </a:r>
                      <a:r>
                        <a:rPr lang="en" sz="1000"/>
                        <a:t>31 us</a:t>
                      </a:r>
                      <a:endParaRPr sz="10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10,000 bytes</a:t>
                      </a:r>
                      <a:endParaRPr b="1"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CPU</a:t>
                      </a:r>
                      <a:r>
                        <a:rPr lang="en" sz="1000"/>
                        <a:t> </a:t>
                      </a:r>
                      <a:r>
                        <a:rPr lang="en" sz="1000"/>
                        <a:t>    </a:t>
                      </a:r>
                      <a:r>
                        <a:rPr lang="en" sz="1000"/>
                        <a:t> 272249 us</a:t>
                      </a:r>
                      <a:endParaRPr sz="1000"/>
                    </a:p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Accelerator </a:t>
                      </a:r>
                      <a:r>
                        <a:rPr lang="en" sz="1000"/>
                        <a:t>    </a:t>
                      </a:r>
                      <a:r>
                        <a:rPr lang="en" sz="1000"/>
                        <a:t> </a:t>
                      </a:r>
                      <a:r>
                        <a:rPr lang="en" sz="1000"/>
                        <a:t>      </a:t>
                      </a:r>
                      <a:r>
                        <a:rPr lang="en" sz="1000"/>
                        <a:t>145 us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CPU</a:t>
                      </a:r>
                      <a:r>
                        <a:rPr lang="en" sz="1000"/>
                        <a:t> </a:t>
                      </a:r>
                      <a:r>
                        <a:rPr lang="en" sz="1000"/>
                        <a:t>    </a:t>
                      </a:r>
                      <a:r>
                        <a:rPr lang="en" sz="1000"/>
                        <a:t> 318293 us</a:t>
                      </a:r>
                      <a:endParaRPr sz="1000"/>
                    </a:p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Accelerator </a:t>
                      </a:r>
                      <a:r>
                        <a:rPr lang="en" sz="1000"/>
                        <a:t>          </a:t>
                      </a:r>
                      <a:r>
                        <a:rPr lang="en" sz="1000"/>
                        <a:t> 150 us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CPU</a:t>
                      </a:r>
                      <a:r>
                        <a:rPr lang="en" sz="1000"/>
                        <a:t> </a:t>
                      </a:r>
                      <a:r>
                        <a:rPr lang="en" sz="1000"/>
                        <a:t>    </a:t>
                      </a:r>
                      <a:r>
                        <a:rPr lang="en" sz="1000"/>
                        <a:t> 360161 us</a:t>
                      </a:r>
                      <a:endParaRPr sz="1000"/>
                    </a:p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Accelerator </a:t>
                      </a:r>
                      <a:r>
                        <a:rPr lang="en" sz="1000"/>
                        <a:t>    </a:t>
                      </a:r>
                      <a:r>
                        <a:rPr lang="en" sz="1000"/>
                        <a:t> </a:t>
                      </a:r>
                      <a:r>
                        <a:rPr lang="en" sz="1000"/>
                        <a:t>      </a:t>
                      </a:r>
                      <a:r>
                        <a:rPr lang="en" sz="1000"/>
                        <a:t>157 us</a:t>
                      </a:r>
                      <a:endParaRPr sz="10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16,000 bytes</a:t>
                      </a:r>
                      <a:endParaRPr b="1"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CPU</a:t>
                      </a:r>
                      <a:r>
                        <a:rPr lang="en" sz="1000"/>
                        <a:t> </a:t>
                      </a:r>
                      <a:r>
                        <a:rPr lang="en" sz="1000"/>
                        <a:t>    </a:t>
                      </a:r>
                      <a:r>
                        <a:rPr lang="en" sz="1000"/>
                        <a:t> 422986 us</a:t>
                      </a:r>
                      <a:endParaRPr sz="1000"/>
                    </a:p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Accelerator </a:t>
                      </a:r>
                      <a:r>
                        <a:rPr lang="en" sz="1000"/>
                        <a:t>    </a:t>
                      </a:r>
                      <a:r>
                        <a:rPr lang="en" sz="1000"/>
                        <a:t> </a:t>
                      </a:r>
                      <a:r>
                        <a:rPr lang="en" sz="1000"/>
                        <a:t>      </a:t>
                      </a:r>
                      <a:r>
                        <a:rPr lang="en" sz="1000"/>
                        <a:t>225 us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CPU</a:t>
                      </a:r>
                      <a:r>
                        <a:rPr lang="en" sz="1000"/>
                        <a:t> </a:t>
                      </a:r>
                      <a:r>
                        <a:rPr lang="en" sz="1000"/>
                        <a:t>    </a:t>
                      </a:r>
                      <a:r>
                        <a:rPr lang="en" sz="1000"/>
                        <a:t> 503185 us</a:t>
                      </a:r>
                      <a:endParaRPr sz="1000"/>
                    </a:p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Accelerator </a:t>
                      </a:r>
                      <a:r>
                        <a:rPr lang="en" sz="1000"/>
                        <a:t>          </a:t>
                      </a:r>
                      <a:r>
                        <a:rPr lang="en" sz="1000"/>
                        <a:t> 223 us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CPU</a:t>
                      </a:r>
                      <a:r>
                        <a:rPr lang="en" sz="1000"/>
                        <a:t> </a:t>
                      </a:r>
                      <a:r>
                        <a:rPr lang="en" sz="1000"/>
                        <a:t>    </a:t>
                      </a:r>
                      <a:r>
                        <a:rPr lang="en" sz="1000"/>
                        <a:t> 582730 us</a:t>
                      </a:r>
                      <a:endParaRPr sz="1000"/>
                    </a:p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Accelerator </a:t>
                      </a:r>
                      <a:r>
                        <a:rPr lang="en" sz="1000"/>
                        <a:t>          </a:t>
                      </a:r>
                      <a:r>
                        <a:rPr lang="en" sz="1000"/>
                        <a:t> 226 us</a:t>
                      </a:r>
                      <a:endParaRPr sz="10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441" name="Google Shape;441;p95"/>
          <p:cNvSpPr txBox="1"/>
          <p:nvPr/>
        </p:nvSpPr>
        <p:spPr>
          <a:xfrm>
            <a:off x="924927" y="4716936"/>
            <a:ext cx="5616300" cy="1425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</a:rPr>
              <a:t>Computed using average of 10 tests</a:t>
            </a:r>
            <a:endParaRPr sz="700">
              <a:solidFill>
                <a:schemeClr val="dk1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96"/>
          <p:cNvSpPr txBox="1"/>
          <p:nvPr/>
        </p:nvSpPr>
        <p:spPr>
          <a:xfrm>
            <a:off x="924921" y="1310825"/>
            <a:ext cx="5575500" cy="3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Utilization</a:t>
            </a:r>
            <a:endParaRPr sz="500"/>
          </a:p>
        </p:txBody>
      </p:sp>
      <p:sp>
        <p:nvSpPr>
          <p:cNvPr id="447" name="Google Shape;447;p96"/>
          <p:cNvSpPr txBox="1"/>
          <p:nvPr/>
        </p:nvSpPr>
        <p:spPr>
          <a:xfrm>
            <a:off x="904525" y="4001987"/>
            <a:ext cx="5616300" cy="4965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-3048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</a:rPr>
              <a:t>Most LUTs are being used by the AES cores</a:t>
            </a:r>
            <a:endParaRPr sz="1200">
              <a:solidFill>
                <a:schemeClr val="dk1"/>
              </a:solidFill>
            </a:endParaRPr>
          </a:p>
          <a:p>
            <a:pPr indent="-304800" lvl="1" marL="9144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 sz="1200">
                <a:solidFill>
                  <a:schemeClr val="dk1"/>
                </a:solidFill>
              </a:rPr>
              <a:t>3 separate AES cores are required (AES-128, AES-192, AES-256</a:t>
            </a:r>
            <a:r>
              <a:rPr lang="en" sz="1200">
                <a:solidFill>
                  <a:schemeClr val="dk1"/>
                </a:solidFill>
              </a:rPr>
              <a:t>)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448" name="Google Shape;448;p96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rgbClr val="3D3D3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49" name="Google Shape;449;p9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24925" y="2121900"/>
            <a:ext cx="5750325" cy="1508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97"/>
          <p:cNvSpPr txBox="1"/>
          <p:nvPr/>
        </p:nvSpPr>
        <p:spPr>
          <a:xfrm>
            <a:off x="924926" y="1310825"/>
            <a:ext cx="5218200" cy="3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Future Improvements</a:t>
            </a:r>
            <a:endParaRPr sz="500"/>
          </a:p>
        </p:txBody>
      </p:sp>
      <p:sp>
        <p:nvSpPr>
          <p:cNvPr id="455" name="Google Shape;455;p97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rgbClr val="3D3D3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6" name="Google Shape;456;p97"/>
          <p:cNvSpPr txBox="1"/>
          <p:nvPr/>
        </p:nvSpPr>
        <p:spPr>
          <a:xfrm>
            <a:off x="970350" y="1743475"/>
            <a:ext cx="7722000" cy="326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Latency improvements</a:t>
            </a:r>
            <a:endParaRPr/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Exploit AXI-4 burst mode to read and write to OCM faster</a:t>
            </a:r>
            <a:endParaRPr/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Decouple AES CTR calculations from OCM output to improve startup latency</a:t>
            </a:r>
            <a:endParaRPr/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Use AES_DONE signal as interrupt instead of busy-waiting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Additional features</a:t>
            </a:r>
            <a:endParaRPr/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Add other AES cipher block modes (ECB, CBC, CFB)</a:t>
            </a:r>
            <a:endParaRPr/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BRAM input for larger input sizes</a:t>
            </a:r>
            <a:endParaRPr/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Staggered input using interrupts to allow for infinite input size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98"/>
          <p:cNvSpPr txBox="1"/>
          <p:nvPr/>
        </p:nvSpPr>
        <p:spPr>
          <a:xfrm>
            <a:off x="456825" y="1911900"/>
            <a:ext cx="8012100" cy="131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 Black"/>
              <a:buNone/>
            </a:pPr>
            <a:r>
              <a:rPr b="1" lang="en" sz="3600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rPr>
              <a:t>              </a:t>
            </a:r>
            <a:r>
              <a:rPr b="1" i="0" lang="en" sz="3600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rPr>
              <a:t>THANK YO</a:t>
            </a:r>
            <a:r>
              <a:rPr b="1" lang="en" sz="3600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rPr>
              <a:t>U</a:t>
            </a:r>
            <a:endParaRPr sz="500"/>
          </a:p>
        </p:txBody>
      </p:sp>
      <p:sp>
        <p:nvSpPr>
          <p:cNvPr id="462" name="Google Shape;462;p98"/>
          <p:cNvSpPr txBox="1"/>
          <p:nvPr/>
        </p:nvSpPr>
        <p:spPr>
          <a:xfrm>
            <a:off x="4820287" y="1507035"/>
            <a:ext cx="3648600" cy="2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" name="Google Shape;307;p8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14287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08" name="Google Shape;308;p8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CA7306"/>
              </a:gs>
              <a:gs pos="50000">
                <a:srgbClr val="F8971F">
                  <a:alpha val="50980"/>
                </a:srgbClr>
              </a:gs>
              <a:gs pos="100000">
                <a:srgbClr val="FAC078"/>
              </a:gs>
            </a:gsLst>
            <a:lin ang="13500000" scaled="0"/>
          </a:gradFill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83"/>
          <p:cNvSpPr/>
          <p:nvPr/>
        </p:nvSpPr>
        <p:spPr>
          <a:xfrm rot="5400000">
            <a:off x="9029700" y="593272"/>
            <a:ext cx="228600" cy="3956957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83"/>
          <p:cNvSpPr txBox="1"/>
          <p:nvPr/>
        </p:nvSpPr>
        <p:spPr>
          <a:xfrm>
            <a:off x="464095" y="1914525"/>
            <a:ext cx="5915025" cy="131445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 Black"/>
              <a:buNone/>
            </a:pPr>
            <a:r>
              <a:rPr b="1" lang="en" sz="36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Problem</a:t>
            </a:r>
            <a:endParaRPr sz="500"/>
          </a:p>
        </p:txBody>
      </p:sp>
    </p:spTree>
  </p:cSld>
  <p:clrMapOvr>
    <a:masterClrMapping/>
  </p:clrMapOvr>
  <p:transition spd="slow">
    <p:push dir="r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84"/>
          <p:cNvSpPr txBox="1"/>
          <p:nvPr/>
        </p:nvSpPr>
        <p:spPr>
          <a:xfrm>
            <a:off x="924921" y="1310825"/>
            <a:ext cx="5575500" cy="3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Why Hardware Accelerator?</a:t>
            </a:r>
            <a:endParaRPr sz="500"/>
          </a:p>
        </p:txBody>
      </p:sp>
      <p:sp>
        <p:nvSpPr>
          <p:cNvPr id="316" name="Google Shape;316;p84"/>
          <p:cNvSpPr txBox="1"/>
          <p:nvPr/>
        </p:nvSpPr>
        <p:spPr>
          <a:xfrm>
            <a:off x="924925" y="2186975"/>
            <a:ext cx="7339500" cy="14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-31115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n" sz="1300">
                <a:solidFill>
                  <a:schemeClr val="dk1"/>
                </a:solidFill>
              </a:rPr>
              <a:t>AES encryption and decryption are widely used, computationally intensive tasks - especially when dealing with large volumes of data.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n" sz="1300">
                <a:solidFill>
                  <a:schemeClr val="dk1"/>
                </a:solidFill>
              </a:rPr>
              <a:t>Applicable for network security, disk encryption, secure communications, and encrypted browsing.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n" sz="1300">
                <a:solidFill>
                  <a:schemeClr val="dk1"/>
                </a:solidFill>
              </a:rPr>
              <a:t>Implementing these operations in hardware significantly decreases processing .</a:t>
            </a:r>
            <a:endParaRPr sz="1300"/>
          </a:p>
        </p:txBody>
      </p:sp>
      <p:sp>
        <p:nvSpPr>
          <p:cNvPr id="317" name="Google Shape;317;p84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rgbClr val="3D3D3D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85"/>
          <p:cNvSpPr txBox="1"/>
          <p:nvPr/>
        </p:nvSpPr>
        <p:spPr>
          <a:xfrm>
            <a:off x="924921" y="1310825"/>
            <a:ext cx="5575500" cy="3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AES CTR Mode</a:t>
            </a:r>
            <a:endParaRPr sz="500"/>
          </a:p>
        </p:txBody>
      </p:sp>
      <p:sp>
        <p:nvSpPr>
          <p:cNvPr id="323" name="Google Shape;323;p85"/>
          <p:cNvSpPr txBox="1"/>
          <p:nvPr/>
        </p:nvSpPr>
        <p:spPr>
          <a:xfrm>
            <a:off x="924927" y="2186986"/>
            <a:ext cx="5616300" cy="14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50">
                <a:solidFill>
                  <a:srgbClr val="374151"/>
                </a:solidFill>
                <a:highlight>
                  <a:srgbClr val="FFFFFF"/>
                </a:highlight>
              </a:rPr>
              <a:t>CTR</a:t>
            </a:r>
            <a:r>
              <a:rPr lang="en" sz="1350">
                <a:solidFill>
                  <a:srgbClr val="374151"/>
                </a:solidFill>
                <a:highlight>
                  <a:srgbClr val="FFFFFF"/>
                </a:highlight>
              </a:rPr>
              <a:t> (short for </a:t>
            </a:r>
            <a:r>
              <a:rPr b="1" lang="en" sz="1350">
                <a:solidFill>
                  <a:srgbClr val="374151"/>
                </a:solidFill>
                <a:highlight>
                  <a:srgbClr val="FFFFFF"/>
                </a:highlight>
              </a:rPr>
              <a:t>counter</a:t>
            </a:r>
            <a:r>
              <a:rPr lang="en" sz="1350">
                <a:solidFill>
                  <a:srgbClr val="374151"/>
                </a:solidFill>
                <a:highlight>
                  <a:srgbClr val="FFFFFF"/>
                </a:highlight>
              </a:rPr>
              <a:t>) is a popular AES block cipher mode in which every step can be done in parallel. CTR is similar to OFB as it also involves XOR-ing a sequence of pad vectors with the plaintext and ciphertext blocks. The main difference lies in how these pad vectors are generated.</a:t>
            </a:r>
            <a:endParaRPr sz="500"/>
          </a:p>
        </p:txBody>
      </p:sp>
      <p:sp>
        <p:nvSpPr>
          <p:cNvPr id="324" name="Google Shape;324;p85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rgbClr val="3D3D3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85"/>
          <p:cNvSpPr/>
          <p:nvPr/>
        </p:nvSpPr>
        <p:spPr>
          <a:xfrm>
            <a:off x="7068825" y="1811200"/>
            <a:ext cx="1745400" cy="343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PlainText (128 Bits)</a:t>
            </a:r>
            <a:endParaRPr sz="1200"/>
          </a:p>
        </p:txBody>
      </p:sp>
      <p:sp>
        <p:nvSpPr>
          <p:cNvPr id="326" name="Google Shape;326;p85"/>
          <p:cNvSpPr/>
          <p:nvPr/>
        </p:nvSpPr>
        <p:spPr>
          <a:xfrm>
            <a:off x="7068825" y="2311575"/>
            <a:ext cx="1745400" cy="343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Key (256 Bits)</a:t>
            </a:r>
            <a:endParaRPr sz="1200"/>
          </a:p>
        </p:txBody>
      </p:sp>
      <p:sp>
        <p:nvSpPr>
          <p:cNvPr id="327" name="Google Shape;327;p85"/>
          <p:cNvSpPr/>
          <p:nvPr/>
        </p:nvSpPr>
        <p:spPr>
          <a:xfrm>
            <a:off x="7068825" y="2811950"/>
            <a:ext cx="1745400" cy="343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Initial value (128 Bits)</a:t>
            </a:r>
            <a:endParaRPr sz="1200"/>
          </a:p>
        </p:txBody>
      </p:sp>
      <p:sp>
        <p:nvSpPr>
          <p:cNvPr id="328" name="Google Shape;328;p85"/>
          <p:cNvSpPr/>
          <p:nvPr/>
        </p:nvSpPr>
        <p:spPr>
          <a:xfrm>
            <a:off x="7068825" y="1310825"/>
            <a:ext cx="1745400" cy="343200"/>
          </a:xfrm>
          <a:prstGeom prst="rect">
            <a:avLst/>
          </a:prstGeom>
          <a:solidFill>
            <a:srgbClr val="FF99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Inputs</a:t>
            </a:r>
            <a:endParaRPr sz="1200"/>
          </a:p>
        </p:txBody>
      </p:sp>
      <p:sp>
        <p:nvSpPr>
          <p:cNvPr id="329" name="Google Shape;329;p85"/>
          <p:cNvSpPr/>
          <p:nvPr/>
        </p:nvSpPr>
        <p:spPr>
          <a:xfrm>
            <a:off x="7068825" y="3332975"/>
            <a:ext cx="1745400" cy="3432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Output</a:t>
            </a:r>
            <a:endParaRPr sz="1200"/>
          </a:p>
        </p:txBody>
      </p:sp>
      <p:sp>
        <p:nvSpPr>
          <p:cNvPr id="330" name="Google Shape;330;p85"/>
          <p:cNvSpPr/>
          <p:nvPr/>
        </p:nvSpPr>
        <p:spPr>
          <a:xfrm>
            <a:off x="7068825" y="3786825"/>
            <a:ext cx="1745400" cy="343200"/>
          </a:xfrm>
          <a:prstGeom prst="rect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Cipher Text (128 Bits)</a:t>
            </a:r>
            <a:endParaRPr sz="1200"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86"/>
          <p:cNvSpPr txBox="1"/>
          <p:nvPr/>
        </p:nvSpPr>
        <p:spPr>
          <a:xfrm>
            <a:off x="924921" y="1310825"/>
            <a:ext cx="5575500" cy="3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Why AES CTR mode ?</a:t>
            </a:r>
            <a:endParaRPr sz="500"/>
          </a:p>
        </p:txBody>
      </p:sp>
      <p:sp>
        <p:nvSpPr>
          <p:cNvPr id="336" name="Google Shape;336;p86"/>
          <p:cNvSpPr txBox="1"/>
          <p:nvPr/>
        </p:nvSpPr>
        <p:spPr>
          <a:xfrm>
            <a:off x="924927" y="2186986"/>
            <a:ext cx="5616300" cy="15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>
                <a:solidFill>
                  <a:srgbClr val="374151"/>
                </a:solidFill>
                <a:highlight>
                  <a:srgbClr val="FFFFFF"/>
                </a:highlight>
              </a:rPr>
              <a:t>More secure as it has randomized Initial value for cipher text computation and the decrypting the cipher might be hard without knowing the initial value</a:t>
            </a:r>
            <a:endParaRPr>
              <a:solidFill>
                <a:srgbClr val="374151"/>
              </a:solidFill>
              <a:highlight>
                <a:srgbClr val="FFFFFF"/>
              </a:highlight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74151"/>
              </a:buClr>
              <a:buSzPts val="1400"/>
              <a:buChar char="●"/>
            </a:pPr>
            <a:r>
              <a:rPr lang="en">
                <a:solidFill>
                  <a:srgbClr val="374151"/>
                </a:solidFill>
                <a:highlight>
                  <a:srgbClr val="FFFFFF"/>
                </a:highlight>
              </a:rPr>
              <a:t>CTR mode allows parallel computation of cipher text and faster compared to others</a:t>
            </a:r>
            <a:endParaRPr>
              <a:solidFill>
                <a:srgbClr val="374151"/>
              </a:solidFill>
              <a:highlight>
                <a:srgbClr val="FFFFFF"/>
              </a:highlight>
            </a:endParaRPr>
          </a:p>
        </p:txBody>
      </p:sp>
      <p:sp>
        <p:nvSpPr>
          <p:cNvPr id="337" name="Google Shape;337;p86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rgbClr val="3D3D3D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87"/>
          <p:cNvSpPr txBox="1"/>
          <p:nvPr/>
        </p:nvSpPr>
        <p:spPr>
          <a:xfrm>
            <a:off x="924921" y="1310825"/>
            <a:ext cx="5575500" cy="3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How does AES CTR mode work?</a:t>
            </a:r>
            <a:endParaRPr sz="500"/>
          </a:p>
        </p:txBody>
      </p:sp>
      <p:sp>
        <p:nvSpPr>
          <p:cNvPr id="343" name="Google Shape;343;p87"/>
          <p:cNvSpPr txBox="1"/>
          <p:nvPr/>
        </p:nvSpPr>
        <p:spPr>
          <a:xfrm>
            <a:off x="924927" y="2186986"/>
            <a:ext cx="5616300" cy="25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74151"/>
              </a:solidFill>
              <a:highlight>
                <a:srgbClr val="FFFFFF"/>
              </a:highlight>
            </a:endParaRPr>
          </a:p>
        </p:txBody>
      </p:sp>
      <p:sp>
        <p:nvSpPr>
          <p:cNvPr id="344" name="Google Shape;344;p87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rgbClr val="3D3D3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45" name="Google Shape;345;p8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0625" y="1943036"/>
            <a:ext cx="7342759" cy="2401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0" name="Google Shape;350;p8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14287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51" name="Google Shape;351;p8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CA7306"/>
              </a:gs>
              <a:gs pos="50000">
                <a:srgbClr val="F8971F">
                  <a:alpha val="50980"/>
                </a:srgbClr>
              </a:gs>
              <a:gs pos="100000">
                <a:srgbClr val="FAC078"/>
              </a:gs>
            </a:gsLst>
            <a:lin ang="13500032" scaled="0"/>
          </a:gradFill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2" name="Google Shape;352;p88"/>
          <p:cNvSpPr/>
          <p:nvPr/>
        </p:nvSpPr>
        <p:spPr>
          <a:xfrm rot="5400000">
            <a:off x="9029678" y="593251"/>
            <a:ext cx="228600" cy="3957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3" name="Google Shape;353;p88"/>
          <p:cNvSpPr txBox="1"/>
          <p:nvPr/>
        </p:nvSpPr>
        <p:spPr>
          <a:xfrm>
            <a:off x="464095" y="1914525"/>
            <a:ext cx="59151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 Black"/>
              <a:buNone/>
            </a:pPr>
            <a:r>
              <a:rPr b="1" lang="en" sz="36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Overview of Work</a:t>
            </a:r>
            <a:endParaRPr sz="500"/>
          </a:p>
        </p:txBody>
      </p:sp>
    </p:spTree>
  </p:cSld>
  <p:clrMapOvr>
    <a:masterClrMapping/>
  </p:clrMapOvr>
  <p:transition spd="slow">
    <p:push dir="r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89"/>
          <p:cNvSpPr txBox="1"/>
          <p:nvPr/>
        </p:nvSpPr>
        <p:spPr>
          <a:xfrm>
            <a:off x="924921" y="1310825"/>
            <a:ext cx="5575500" cy="3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Usage overview</a:t>
            </a:r>
            <a:endParaRPr sz="500"/>
          </a:p>
        </p:txBody>
      </p:sp>
      <p:sp>
        <p:nvSpPr>
          <p:cNvPr id="359" name="Google Shape;359;p89"/>
          <p:cNvSpPr txBox="1"/>
          <p:nvPr/>
        </p:nvSpPr>
        <p:spPr>
          <a:xfrm>
            <a:off x="788050" y="2263175"/>
            <a:ext cx="4243200" cy="22203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Input</a:t>
            </a:r>
            <a:endParaRPr b="1">
              <a:solidFill>
                <a:schemeClr val="dk1"/>
              </a:solidFill>
            </a:endParaRPr>
          </a:p>
          <a:p>
            <a:pPr indent="-3048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</a:rPr>
              <a:t>AXI4 Slave Registers</a:t>
            </a:r>
            <a:endParaRPr sz="1200">
              <a:solidFill>
                <a:schemeClr val="dk1"/>
              </a:solidFill>
            </a:endParaRPr>
          </a:p>
          <a:p>
            <a:pPr indent="-292100" lvl="1" marL="9144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</a:pPr>
            <a:r>
              <a:rPr lang="en" sz="1000">
                <a:solidFill>
                  <a:schemeClr val="dk1"/>
                </a:solidFill>
              </a:rPr>
              <a:t>AES key size (AES-128/192/256)</a:t>
            </a:r>
            <a:endParaRPr sz="1000">
              <a:solidFill>
                <a:schemeClr val="dk1"/>
              </a:solidFill>
            </a:endParaRPr>
          </a:p>
          <a:p>
            <a:pPr indent="-292100" lvl="1" marL="9144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</a:pPr>
            <a:r>
              <a:rPr lang="en" sz="1000">
                <a:solidFill>
                  <a:schemeClr val="dk1"/>
                </a:solidFill>
              </a:rPr>
              <a:t>Number of blocks</a:t>
            </a:r>
            <a:r>
              <a:rPr lang="en" sz="1000">
                <a:solidFill>
                  <a:schemeClr val="dk1"/>
                </a:solidFill>
              </a:rPr>
              <a:t> </a:t>
            </a:r>
            <a:r>
              <a:rPr lang="en" sz="1000">
                <a:solidFill>
                  <a:schemeClr val="dk1"/>
                </a:solidFill>
              </a:rPr>
              <a:t>to encrypt (1 block = 32 bytes)</a:t>
            </a:r>
            <a:endParaRPr sz="1000">
              <a:solidFill>
                <a:schemeClr val="dk1"/>
              </a:solidFill>
            </a:endParaRPr>
          </a:p>
          <a:p>
            <a:pPr indent="-292100" lvl="1" marL="9144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</a:pPr>
            <a:r>
              <a:rPr lang="en" sz="1000">
                <a:solidFill>
                  <a:schemeClr val="dk1"/>
                </a:solidFill>
              </a:rPr>
              <a:t>AES key (256-bit, split between 8 32-bit registers)</a:t>
            </a:r>
            <a:endParaRPr sz="1000">
              <a:solidFill>
                <a:schemeClr val="dk1"/>
              </a:solidFill>
            </a:endParaRPr>
          </a:p>
          <a:p>
            <a:pPr indent="-292100" lvl="1" marL="9144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</a:pPr>
            <a:r>
              <a:rPr lang="en" sz="1000">
                <a:solidFill>
                  <a:schemeClr val="dk1"/>
                </a:solidFill>
              </a:rPr>
              <a:t>IV (i</a:t>
            </a:r>
            <a:r>
              <a:rPr lang="en" sz="1000">
                <a:solidFill>
                  <a:schemeClr val="dk1"/>
                </a:solidFill>
              </a:rPr>
              <a:t>nitial value) (128-bit, split between 4 32-bit registers)</a:t>
            </a:r>
            <a:endParaRPr sz="1000">
              <a:solidFill>
                <a:schemeClr val="dk1"/>
              </a:solidFill>
            </a:endParaRPr>
          </a:p>
          <a:p>
            <a:pPr indent="-292100" lvl="1" marL="9144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</a:pPr>
            <a:r>
              <a:rPr lang="en" sz="1000">
                <a:solidFill>
                  <a:schemeClr val="dk1"/>
                </a:solidFill>
              </a:rPr>
              <a:t>Start bit</a:t>
            </a:r>
            <a:endParaRPr sz="1000">
              <a:solidFill>
                <a:schemeClr val="dk1"/>
              </a:solidFill>
            </a:endParaRPr>
          </a:p>
          <a:p>
            <a:pPr indent="-3048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</a:rPr>
              <a:t>OCM</a:t>
            </a:r>
            <a:endParaRPr sz="1200">
              <a:solidFill>
                <a:schemeClr val="dk1"/>
              </a:solidFill>
            </a:endParaRPr>
          </a:p>
          <a:p>
            <a:pPr indent="-292100" lvl="1" marL="9144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</a:pPr>
            <a:r>
              <a:rPr lang="en" sz="1000">
                <a:solidFill>
                  <a:schemeClr val="dk1"/>
                </a:solidFill>
              </a:rPr>
              <a:t>Plaintext data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360" name="Google Shape;360;p89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rgbClr val="3D3D3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1" name="Google Shape;361;p89"/>
          <p:cNvSpPr txBox="1"/>
          <p:nvPr/>
        </p:nvSpPr>
        <p:spPr>
          <a:xfrm>
            <a:off x="5348150" y="2263175"/>
            <a:ext cx="3499200" cy="229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Output</a:t>
            </a:r>
            <a:endParaRPr b="1">
              <a:solidFill>
                <a:schemeClr val="dk1"/>
              </a:solidFill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</a:rPr>
              <a:t>AXI4 Slave Registers</a:t>
            </a:r>
            <a:endParaRPr sz="1200">
              <a:solidFill>
                <a:schemeClr val="dk1"/>
              </a:solidFill>
            </a:endParaRPr>
          </a:p>
          <a:p>
            <a:pPr indent="-292100" lvl="1" marL="9144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</a:pPr>
            <a:r>
              <a:rPr lang="en" sz="1000">
                <a:solidFill>
                  <a:schemeClr val="dk1"/>
                </a:solidFill>
              </a:rPr>
              <a:t>Done bit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</a:rPr>
              <a:t>OCM</a:t>
            </a:r>
            <a:endParaRPr sz="1200">
              <a:solidFill>
                <a:schemeClr val="dk1"/>
              </a:solidFill>
            </a:endParaRPr>
          </a:p>
          <a:p>
            <a:pPr indent="-292100" lvl="1" marL="9144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</a:pPr>
            <a:r>
              <a:rPr lang="en" sz="1000">
                <a:solidFill>
                  <a:schemeClr val="dk1"/>
                </a:solidFill>
              </a:rPr>
              <a:t>Ciphertext (written over plaintext)</a:t>
            </a:r>
            <a:endParaRPr sz="1000"/>
          </a:p>
        </p:txBody>
      </p:sp>
      <p:cxnSp>
        <p:nvCxnSpPr>
          <p:cNvPr id="362" name="Google Shape;362;p89"/>
          <p:cNvCxnSpPr/>
          <p:nvPr/>
        </p:nvCxnSpPr>
        <p:spPr>
          <a:xfrm>
            <a:off x="5189700" y="2122150"/>
            <a:ext cx="0" cy="2094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90"/>
          <p:cNvSpPr txBox="1"/>
          <p:nvPr/>
        </p:nvSpPr>
        <p:spPr>
          <a:xfrm>
            <a:off x="924921" y="1310825"/>
            <a:ext cx="5575500" cy="3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High-level Design</a:t>
            </a:r>
            <a:endParaRPr sz="500"/>
          </a:p>
        </p:txBody>
      </p:sp>
      <p:sp>
        <p:nvSpPr>
          <p:cNvPr id="368" name="Google Shape;368;p9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rgbClr val="3D3D3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69" name="Google Shape;369;p90"/>
          <p:cNvGrpSpPr/>
          <p:nvPr/>
        </p:nvGrpSpPr>
        <p:grpSpPr>
          <a:xfrm>
            <a:off x="2621092" y="2434775"/>
            <a:ext cx="4158676" cy="1526700"/>
            <a:chOff x="2265550" y="2252675"/>
            <a:chExt cx="4720404" cy="1526700"/>
          </a:xfrm>
        </p:grpSpPr>
        <p:grpSp>
          <p:nvGrpSpPr>
            <p:cNvPr id="370" name="Google Shape;370;p90"/>
            <p:cNvGrpSpPr/>
            <p:nvPr/>
          </p:nvGrpSpPr>
          <p:grpSpPr>
            <a:xfrm>
              <a:off x="2265550" y="2252675"/>
              <a:ext cx="4720404" cy="1526700"/>
              <a:chOff x="1732150" y="2024075"/>
              <a:chExt cx="4720404" cy="1526700"/>
            </a:xfrm>
          </p:grpSpPr>
          <p:grpSp>
            <p:nvGrpSpPr>
              <p:cNvPr id="371" name="Google Shape;371;p90"/>
              <p:cNvGrpSpPr/>
              <p:nvPr/>
            </p:nvGrpSpPr>
            <p:grpSpPr>
              <a:xfrm>
                <a:off x="1732150" y="2024075"/>
                <a:ext cx="3205500" cy="1526700"/>
                <a:chOff x="1732150" y="2024075"/>
                <a:chExt cx="3205500" cy="1526700"/>
              </a:xfrm>
            </p:grpSpPr>
            <p:sp>
              <p:nvSpPr>
                <p:cNvPr id="372" name="Google Shape;372;p90"/>
                <p:cNvSpPr/>
                <p:nvPr/>
              </p:nvSpPr>
              <p:spPr>
                <a:xfrm>
                  <a:off x="1732150" y="2024075"/>
                  <a:ext cx="3205500" cy="15267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/>
                    <a:t>AXI4 Slave</a:t>
                  </a:r>
                  <a:endParaRPr/>
                </a:p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800"/>
                    <a:t>32 Control Registers</a:t>
                  </a:r>
                  <a:endParaRPr sz="800"/>
                </a:p>
              </p:txBody>
            </p:sp>
            <p:sp>
              <p:nvSpPr>
                <p:cNvPr id="373" name="Google Shape;373;p90"/>
                <p:cNvSpPr/>
                <p:nvPr/>
              </p:nvSpPr>
              <p:spPr>
                <a:xfrm>
                  <a:off x="3033744" y="2185025"/>
                  <a:ext cx="1687500" cy="12048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/>
                    <a:t>DFSM</a:t>
                  </a:r>
                  <a:endParaRPr/>
                </a:p>
              </p:txBody>
            </p:sp>
          </p:grpSp>
          <p:sp>
            <p:nvSpPr>
              <p:cNvPr id="374" name="Google Shape;374;p90"/>
              <p:cNvSpPr/>
              <p:nvPr/>
            </p:nvSpPr>
            <p:spPr>
              <a:xfrm>
                <a:off x="5576854" y="2024075"/>
                <a:ext cx="875700" cy="1526700"/>
              </a:xfrm>
              <a:prstGeom prst="rect">
                <a:avLst/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AXI-4 Burst Master</a:t>
                </a:r>
                <a:endParaRPr/>
              </a:p>
            </p:txBody>
          </p:sp>
        </p:grpSp>
        <p:sp>
          <p:nvSpPr>
            <p:cNvPr id="375" name="Google Shape;375;p90"/>
            <p:cNvSpPr/>
            <p:nvPr/>
          </p:nvSpPr>
          <p:spPr>
            <a:xfrm>
              <a:off x="4337950" y="2639825"/>
              <a:ext cx="812400" cy="7524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/>
                <a:t>AES Core</a:t>
              </a:r>
              <a:endParaRPr sz="1100"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en" sz="600"/>
                <a:t>tiny_aes</a:t>
              </a:r>
              <a:endParaRPr i="1" sz="600"/>
            </a:p>
          </p:txBody>
        </p:sp>
      </p:grpSp>
      <p:sp>
        <p:nvSpPr>
          <p:cNvPr id="376" name="Google Shape;376;p90"/>
          <p:cNvSpPr/>
          <p:nvPr/>
        </p:nvSpPr>
        <p:spPr>
          <a:xfrm>
            <a:off x="6824100" y="2766725"/>
            <a:ext cx="1351800" cy="862800"/>
          </a:xfrm>
          <a:prstGeom prst="left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AXI4-4</a:t>
            </a:r>
            <a:br>
              <a:rPr lang="en"/>
            </a:br>
            <a:r>
              <a:rPr lang="en" sz="800"/>
              <a:t>128-bit data</a:t>
            </a:r>
            <a:endParaRPr/>
          </a:p>
        </p:txBody>
      </p:sp>
      <p:sp>
        <p:nvSpPr>
          <p:cNvPr id="377" name="Google Shape;377;p90"/>
          <p:cNvSpPr/>
          <p:nvPr/>
        </p:nvSpPr>
        <p:spPr>
          <a:xfrm>
            <a:off x="8259850" y="2922725"/>
            <a:ext cx="627900" cy="550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PS Slave</a:t>
            </a:r>
            <a:endParaRPr sz="1200"/>
          </a:p>
        </p:txBody>
      </p:sp>
      <p:sp>
        <p:nvSpPr>
          <p:cNvPr id="378" name="Google Shape;378;p90"/>
          <p:cNvSpPr/>
          <p:nvPr/>
        </p:nvSpPr>
        <p:spPr>
          <a:xfrm>
            <a:off x="1225025" y="2766725"/>
            <a:ext cx="1351800" cy="862800"/>
          </a:xfrm>
          <a:prstGeom prst="left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AXI4-4</a:t>
            </a:r>
            <a:br>
              <a:rPr lang="en"/>
            </a:br>
            <a:r>
              <a:rPr lang="en" sz="800"/>
              <a:t>128-bit data</a:t>
            </a:r>
            <a:endParaRPr/>
          </a:p>
        </p:txBody>
      </p:sp>
      <p:sp>
        <p:nvSpPr>
          <p:cNvPr id="379" name="Google Shape;379;p90"/>
          <p:cNvSpPr/>
          <p:nvPr/>
        </p:nvSpPr>
        <p:spPr>
          <a:xfrm>
            <a:off x="518275" y="2922725"/>
            <a:ext cx="662400" cy="550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PS Master</a:t>
            </a:r>
            <a:endParaRPr sz="1200"/>
          </a:p>
        </p:txBody>
      </p:sp>
      <p:sp>
        <p:nvSpPr>
          <p:cNvPr id="380" name="Google Shape;380;p90"/>
          <p:cNvSpPr/>
          <p:nvPr/>
        </p:nvSpPr>
        <p:spPr>
          <a:xfrm>
            <a:off x="5497875" y="3054575"/>
            <a:ext cx="462300" cy="287100"/>
          </a:xfrm>
          <a:prstGeom prst="left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UT-Theme">
  <a:themeElements>
    <a:clrScheme name="UT">
      <a:dk1>
        <a:srgbClr val="333F48"/>
      </a:dk1>
      <a:lt1>
        <a:srgbClr val="FFFFFF"/>
      </a:lt1>
      <a:dk2>
        <a:srgbClr val="BF5700"/>
      </a:dk2>
      <a:lt2>
        <a:srgbClr val="FFFFFF"/>
      </a:lt2>
      <a:accent1>
        <a:srgbClr val="F8971F"/>
      </a:accent1>
      <a:accent2>
        <a:srgbClr val="FFD600"/>
      </a:accent2>
      <a:accent3>
        <a:srgbClr val="A6CD57"/>
      </a:accent3>
      <a:accent4>
        <a:srgbClr val="005F86"/>
      </a:accent4>
      <a:accent5>
        <a:srgbClr val="5B9BD5"/>
      </a:accent5>
      <a:accent6>
        <a:srgbClr val="9CADB7"/>
      </a:accent6>
      <a:hlink>
        <a:srgbClr val="BF5700"/>
      </a:hlink>
      <a:folHlink>
        <a:srgbClr val="BF57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UT-Theme">
  <a:themeElements>
    <a:clrScheme name="UT">
      <a:dk1>
        <a:srgbClr val="333F48"/>
      </a:dk1>
      <a:lt1>
        <a:srgbClr val="FFFFFF"/>
      </a:lt1>
      <a:dk2>
        <a:srgbClr val="BF5700"/>
      </a:dk2>
      <a:lt2>
        <a:srgbClr val="FFFFFF"/>
      </a:lt2>
      <a:accent1>
        <a:srgbClr val="F8971F"/>
      </a:accent1>
      <a:accent2>
        <a:srgbClr val="FFD600"/>
      </a:accent2>
      <a:accent3>
        <a:srgbClr val="A6CD57"/>
      </a:accent3>
      <a:accent4>
        <a:srgbClr val="005F86"/>
      </a:accent4>
      <a:accent5>
        <a:srgbClr val="5B9BD5"/>
      </a:accent5>
      <a:accent6>
        <a:srgbClr val="9CADB7"/>
      </a:accent6>
      <a:hlink>
        <a:srgbClr val="BF5700"/>
      </a:hlink>
      <a:folHlink>
        <a:srgbClr val="BF57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