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5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95400" y="2895600"/>
            <a:ext cx="1447800" cy="1676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76400" y="3200400"/>
            <a:ext cx="6493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Write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1295400" y="2557046"/>
            <a:ext cx="15563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User Application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447800" y="3886200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Interrupt Controller</a:t>
            </a:r>
            <a:endParaRPr lang="en-US" sz="16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7338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581400" y="2895600"/>
            <a:ext cx="1447800" cy="1676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62400" y="3200400"/>
            <a:ext cx="6681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IOCTL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3581400" y="2557046"/>
            <a:ext cx="12989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Device Driver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3810000" y="3886200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Interrupt Controller</a:t>
            </a:r>
            <a:endParaRPr lang="en-US" sz="16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3886200" y="37338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0800000">
            <a:off x="2438401" y="4191000"/>
            <a:ext cx="1371599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779655" y="3928646"/>
            <a:ext cx="6479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SIGIO</a:t>
            </a:r>
            <a:endParaRPr lang="en-US" sz="1600" dirty="0"/>
          </a:p>
        </p:txBody>
      </p:sp>
      <p:sp>
        <p:nvSpPr>
          <p:cNvPr id="21" name="Rectangle 20"/>
          <p:cNvSpPr/>
          <p:nvPr/>
        </p:nvSpPr>
        <p:spPr>
          <a:xfrm>
            <a:off x="5943600" y="2895600"/>
            <a:ext cx="1447800" cy="1676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172200" y="30480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State Machine</a:t>
            </a:r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6376893" y="2557046"/>
            <a:ext cx="6335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FPGA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6172200" y="3886200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Interrupt Generator</a:t>
            </a:r>
            <a:endParaRPr lang="en-US" sz="160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6248400" y="37338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0800000">
            <a:off x="4800601" y="4191000"/>
            <a:ext cx="1371599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029200" y="3928646"/>
            <a:ext cx="9300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INT #240</a:t>
            </a:r>
            <a:endParaRPr lang="en-US" sz="1600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2514601" y="3429000"/>
            <a:ext cx="1295399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4876801" y="3429000"/>
            <a:ext cx="1295399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2" idx="3"/>
          </p:cNvCxnSpPr>
          <p:nvPr/>
        </p:nvCxnSpPr>
        <p:spPr>
          <a:xfrm>
            <a:off x="7086600" y="3340388"/>
            <a:ext cx="1588" cy="6982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7239001" y="3124200"/>
            <a:ext cx="533399" cy="3048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713804" y="2938046"/>
            <a:ext cx="5790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LEDs</a:t>
            </a:r>
            <a:endParaRPr lang="en-US" sz="1600" dirty="0"/>
          </a:p>
        </p:txBody>
      </p:sp>
      <p:cxnSp>
        <p:nvCxnSpPr>
          <p:cNvPr id="40" name="Straight Arrow Connector 39"/>
          <p:cNvCxnSpPr/>
          <p:nvPr/>
        </p:nvCxnSpPr>
        <p:spPr>
          <a:xfrm rot="10800000">
            <a:off x="7239004" y="3581400"/>
            <a:ext cx="533397" cy="228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7772400" y="3623846"/>
            <a:ext cx="5333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SWs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 Mark McDermott</cp:lastModifiedBy>
  <cp:revision>1</cp:revision>
  <dcterms:created xsi:type="dcterms:W3CDTF">2006-08-16T00:00:00Z</dcterms:created>
  <dcterms:modified xsi:type="dcterms:W3CDTF">2011-01-26T15:55:03Z</dcterms:modified>
</cp:coreProperties>
</file>